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257" r:id="rId4"/>
    <p:sldId id="262" r:id="rId5"/>
    <p:sldId id="263" r:id="rId6"/>
    <p:sldId id="264" r:id="rId7"/>
    <p:sldId id="265" r:id="rId8"/>
    <p:sldId id="266" r:id="rId9"/>
    <p:sldId id="258" r:id="rId10"/>
    <p:sldId id="268" r:id="rId11"/>
    <p:sldId id="269" r:id="rId12"/>
    <p:sldId id="270" r:id="rId13"/>
    <p:sldId id="271" r:id="rId14"/>
    <p:sldId id="272" r:id="rId15"/>
    <p:sldId id="273" r:id="rId16"/>
    <p:sldId id="267" r:id="rId17"/>
    <p:sldId id="259" r:id="rId18"/>
    <p:sldId id="275" r:id="rId19"/>
    <p:sldId id="276" r:id="rId20"/>
    <p:sldId id="277" r:id="rId21"/>
    <p:sldId id="278" r:id="rId22"/>
    <p:sldId id="280" r:id="rId23"/>
    <p:sldId id="279" r:id="rId24"/>
    <p:sldId id="282" r:id="rId25"/>
    <p:sldId id="284" r:id="rId26"/>
    <p:sldId id="285" r:id="rId27"/>
    <p:sldId id="286" r:id="rId28"/>
    <p:sldId id="287" r:id="rId29"/>
    <p:sldId id="289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24BA"/>
    <a:srgbClr val="BF61F9"/>
    <a:srgbClr val="D8A5ED"/>
    <a:srgbClr val="9F5FCF"/>
    <a:srgbClr val="5BD4FF"/>
    <a:srgbClr val="708EF0"/>
    <a:srgbClr val="1A4BE6"/>
    <a:srgbClr val="DEA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56" d="100"/>
          <a:sy n="56" d="100"/>
        </p:scale>
        <p:origin x="51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4A4B2-AD30-425C-A904-A334C8F195A4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E94CB-32F0-40A9-A12E-4ABD5BAC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E94CB-32F0-40A9-A12E-4ABD5BAC0D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5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46CF-F656-4466-B9DE-3440FB8E2BE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41D-2140-483C-9FA3-9E09FE4F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2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46CF-F656-4466-B9DE-3440FB8E2BE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41D-2140-483C-9FA3-9E09FE4F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46CF-F656-4466-B9DE-3440FB8E2BE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41D-2140-483C-9FA3-9E09FE4F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8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46CF-F656-4466-B9DE-3440FB8E2BE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41D-2140-483C-9FA3-9E09FE4F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6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46CF-F656-4466-B9DE-3440FB8E2BE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41D-2140-483C-9FA3-9E09FE4F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8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46CF-F656-4466-B9DE-3440FB8E2BE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41D-2140-483C-9FA3-9E09FE4F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46CF-F656-4466-B9DE-3440FB8E2BE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41D-2140-483C-9FA3-9E09FE4F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3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46CF-F656-4466-B9DE-3440FB8E2BE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41D-2140-483C-9FA3-9E09FE4F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2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46CF-F656-4466-B9DE-3440FB8E2BE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41D-2140-483C-9FA3-9E09FE4F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4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46CF-F656-4466-B9DE-3440FB8E2BE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41D-2140-483C-9FA3-9E09FE4F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46CF-F656-4466-B9DE-3440FB8E2BE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41D-2140-483C-9FA3-9E09FE4F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6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846CF-F656-4466-B9DE-3440FB8E2BE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FE41D-2140-483C-9FA3-9E09FE4F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5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BF61F9"/>
            </a:gs>
            <a:gs pos="46100">
              <a:schemeClr val="bg1"/>
            </a:gs>
            <a:gs pos="71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2113" y="329235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Welcome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/>
            </a:r>
            <a:b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to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the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2018 </a:t>
            </a:r>
            <a:b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Ladysmith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Track &amp; Field Awards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/>
            </a:r>
            <a:b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Ceremony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2050" name="Picture 2" descr="Image result for TRACK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" y="600075"/>
            <a:ext cx="2647950" cy="1724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0385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500">
              <a:schemeClr val="accent4"/>
            </a:gs>
            <a:gs pos="49000">
              <a:schemeClr val="bg1"/>
            </a:gs>
            <a:gs pos="0">
              <a:srgbClr val="7030A0"/>
            </a:gs>
            <a:gs pos="100000">
              <a:srgbClr val="BF61F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4966"/>
            <a:ext cx="9144000" cy="1487607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Castellar" panose="020A0402060406010301" pitchFamily="18" charset="0"/>
              </a:rPr>
              <a:t>HS Girls Completion Award- Sophomores</a:t>
            </a:r>
            <a:endParaRPr lang="en-US" sz="5400" b="1" dirty="0"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7307" y="2737588"/>
            <a:ext cx="4794913" cy="2102727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800" b="1" dirty="0">
                <a:latin typeface="Californian FB" panose="0207040306080B030204" pitchFamily="18" charset="0"/>
              </a:rPr>
              <a:t>Madyson Clark</a:t>
            </a:r>
          </a:p>
          <a:p>
            <a:pPr algn="l"/>
            <a:r>
              <a:rPr lang="en-US" sz="4800" b="1" dirty="0">
                <a:latin typeface="Californian FB" panose="0207040306080B030204" pitchFamily="18" charset="0"/>
              </a:rPr>
              <a:t>Faith </a:t>
            </a:r>
            <a:r>
              <a:rPr lang="en-US" sz="4800" b="1" dirty="0" err="1">
                <a:latin typeface="Californian FB" panose="0207040306080B030204" pitchFamily="18" charset="0"/>
              </a:rPr>
              <a:t>Meltz</a:t>
            </a:r>
            <a:endParaRPr lang="en-US" sz="4800" b="1" dirty="0">
              <a:latin typeface="Californian FB" panose="0207040306080B030204" pitchFamily="18" charset="0"/>
            </a:endParaRPr>
          </a:p>
          <a:p>
            <a:pPr algn="l"/>
            <a:r>
              <a:rPr lang="en-US" sz="4800" b="1" dirty="0">
                <a:latin typeface="Californian FB" panose="0207040306080B030204" pitchFamily="18" charset="0"/>
              </a:rPr>
              <a:t>Kylee </a:t>
            </a:r>
            <a:r>
              <a:rPr lang="en-US" sz="4800" b="1" dirty="0" err="1">
                <a:latin typeface="Californian FB" panose="0207040306080B030204" pitchFamily="18" charset="0"/>
              </a:rPr>
              <a:t>Millin</a:t>
            </a:r>
            <a:endParaRPr lang="en-US" sz="4800" b="1" dirty="0">
              <a:latin typeface="Californian FB" panose="0207040306080B030204" pitchFamily="18" charset="0"/>
            </a:endParaRPr>
          </a:p>
          <a:p>
            <a:pPr algn="l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3324010" y="2859561"/>
            <a:ext cx="740780" cy="347241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cision 5"/>
          <p:cNvSpPr/>
          <p:nvPr/>
        </p:nvSpPr>
        <p:spPr>
          <a:xfrm>
            <a:off x="3324010" y="3572655"/>
            <a:ext cx="740780" cy="347241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/>
          <p:cNvSpPr/>
          <p:nvPr/>
        </p:nvSpPr>
        <p:spPr>
          <a:xfrm>
            <a:off x="3306385" y="4233378"/>
            <a:ext cx="740780" cy="347241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6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4"/>
            </a:gs>
            <a:gs pos="35000">
              <a:schemeClr val="bg1"/>
            </a:gs>
            <a:gs pos="9000">
              <a:srgbClr val="7030A0"/>
            </a:gs>
            <a:gs pos="91000">
              <a:srgbClr val="BF61F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4966"/>
            <a:ext cx="9144000" cy="1487607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Castellar" panose="020A0402060406010301" pitchFamily="18" charset="0"/>
              </a:rPr>
              <a:t>HS Girls Completion Award- Juniors</a:t>
            </a:r>
            <a:endParaRPr lang="en-US" sz="5400" b="1" dirty="0"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1188" y="2960592"/>
            <a:ext cx="7169624" cy="3317377"/>
          </a:xfrm>
        </p:spPr>
        <p:txBody>
          <a:bodyPr>
            <a:normAutofit/>
          </a:bodyPr>
          <a:lstStyle/>
          <a:p>
            <a:r>
              <a:rPr lang="en-US" sz="4800" b="1" dirty="0" err="1">
                <a:latin typeface="Californian FB" panose="0207040306080B030204" pitchFamily="18" charset="0"/>
              </a:rPr>
              <a:t>Brookelle</a:t>
            </a:r>
            <a:r>
              <a:rPr lang="en-US" sz="4800" b="1" dirty="0">
                <a:latin typeface="Californian FB" panose="0207040306080B030204" pitchFamily="18" charset="0"/>
              </a:rPr>
              <a:t> Davis</a:t>
            </a:r>
          </a:p>
          <a:p>
            <a:r>
              <a:rPr lang="en-US" sz="4800" b="1" dirty="0">
                <a:latin typeface="Californian FB" panose="0207040306080B030204" pitchFamily="18" charset="0"/>
              </a:rPr>
              <a:t>Cassidy Stanger</a:t>
            </a:r>
          </a:p>
          <a:p>
            <a:r>
              <a:rPr lang="en-US" sz="4800" b="1" dirty="0" smtClean="0">
                <a:latin typeface="Californian FB" panose="0207040306080B030204" pitchFamily="18" charset="0"/>
              </a:rPr>
              <a:t>  Sarah </a:t>
            </a:r>
            <a:r>
              <a:rPr lang="en-US" sz="4800" b="1" dirty="0" err="1">
                <a:latin typeface="Californian FB" panose="0207040306080B030204" pitchFamily="18" charset="0"/>
              </a:rPr>
              <a:t>Vollendorf</a:t>
            </a:r>
            <a:endParaRPr lang="en-US" sz="4800" b="1" dirty="0">
              <a:latin typeface="Californian FB" panose="0207040306080B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3035497" y="3081759"/>
            <a:ext cx="740780" cy="347241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cision 5"/>
          <p:cNvSpPr/>
          <p:nvPr/>
        </p:nvSpPr>
        <p:spPr>
          <a:xfrm>
            <a:off x="3035497" y="3904425"/>
            <a:ext cx="740780" cy="347241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/>
          <p:cNvSpPr/>
          <p:nvPr/>
        </p:nvSpPr>
        <p:spPr>
          <a:xfrm>
            <a:off x="3035497" y="4727090"/>
            <a:ext cx="740780" cy="347241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3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5319">
              <a:schemeClr val="accent4"/>
            </a:gs>
            <a:gs pos="43000">
              <a:schemeClr val="bg1"/>
            </a:gs>
            <a:gs pos="0">
              <a:srgbClr val="7030A0"/>
            </a:gs>
            <a:gs pos="100000">
              <a:srgbClr val="BF61F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91569"/>
            <a:ext cx="9144000" cy="1487607"/>
          </a:xfrm>
          <a:effectLst>
            <a:glow rad="63500">
              <a:schemeClr val="tx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stellar" panose="020A0402060406010301" pitchFamily="18" charset="0"/>
              </a:rPr>
              <a:t>HS Girls Completion Award- Seniors</a:t>
            </a:r>
            <a:endParaRPr lang="en-US" sz="5400" b="1" dirty="0">
              <a:solidFill>
                <a:schemeClr val="accent4">
                  <a:lumMod val="60000"/>
                  <a:lumOff val="40000"/>
                </a:schemeClr>
              </a:solidFill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4818" y="3274491"/>
            <a:ext cx="9144000" cy="3044422"/>
          </a:xfrm>
        </p:spPr>
        <p:txBody>
          <a:bodyPr>
            <a:normAutofit lnSpcReduction="10000"/>
          </a:bodyPr>
          <a:lstStyle/>
          <a:p>
            <a:r>
              <a:rPr lang="en-US" sz="4800" b="1" dirty="0">
                <a:latin typeface="Californian FB" panose="0207040306080B030204" pitchFamily="18" charset="0"/>
              </a:rPr>
              <a:t>Catherine Cleveland</a:t>
            </a:r>
          </a:p>
          <a:p>
            <a:r>
              <a:rPr lang="en-US" sz="4800" b="1" dirty="0">
                <a:latin typeface="Californian FB" panose="0207040306080B030204" pitchFamily="18" charset="0"/>
              </a:rPr>
              <a:t>Megan </a:t>
            </a:r>
            <a:r>
              <a:rPr lang="en-US" sz="4800" b="1" dirty="0" err="1">
                <a:latin typeface="Californian FB" panose="0207040306080B030204" pitchFamily="18" charset="0"/>
              </a:rPr>
              <a:t>Effertz</a:t>
            </a:r>
            <a:endParaRPr lang="en-US" sz="4800" b="1" dirty="0">
              <a:latin typeface="Californian FB" panose="0207040306080B030204" pitchFamily="18" charset="0"/>
            </a:endParaRPr>
          </a:p>
          <a:p>
            <a:r>
              <a:rPr lang="en-US" sz="4800" b="1" dirty="0">
                <a:latin typeface="Californian FB" panose="0207040306080B030204" pitchFamily="18" charset="0"/>
              </a:rPr>
              <a:t>Serenity </a:t>
            </a:r>
            <a:r>
              <a:rPr lang="en-US" sz="4800" b="1" dirty="0" err="1">
                <a:latin typeface="Californian FB" panose="0207040306080B030204" pitchFamily="18" charset="0"/>
              </a:rPr>
              <a:t>Hetke</a:t>
            </a:r>
            <a:endParaRPr lang="en-US" sz="4800" b="1" dirty="0">
              <a:latin typeface="Californian FB" panose="0207040306080B030204" pitchFamily="18" charset="0"/>
            </a:endParaRPr>
          </a:p>
          <a:p>
            <a:r>
              <a:rPr lang="en-US" sz="4800" b="1" dirty="0">
                <a:latin typeface="Californian FB" panose="0207040306080B030204" pitchFamily="18" charset="0"/>
              </a:rPr>
              <a:t>Vanessa </a:t>
            </a:r>
            <a:r>
              <a:rPr lang="en-US" sz="4800" b="1" dirty="0" err="1">
                <a:latin typeface="Californian FB" panose="0207040306080B030204" pitchFamily="18" charset="0"/>
              </a:rPr>
              <a:t>Loe</a:t>
            </a:r>
            <a:endParaRPr lang="en-US" sz="4800" b="1" dirty="0">
              <a:latin typeface="Californian FB" panose="0207040306080B0302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2394052" y="3429000"/>
            <a:ext cx="740780" cy="347241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cision 5"/>
          <p:cNvSpPr/>
          <p:nvPr/>
        </p:nvSpPr>
        <p:spPr>
          <a:xfrm>
            <a:off x="3197017" y="4129999"/>
            <a:ext cx="740780" cy="347241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/>
          <p:cNvSpPr/>
          <p:nvPr/>
        </p:nvSpPr>
        <p:spPr>
          <a:xfrm>
            <a:off x="3115131" y="4831110"/>
            <a:ext cx="740780" cy="347241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/>
        </p:nvSpPr>
        <p:spPr>
          <a:xfrm>
            <a:off x="3477215" y="5532109"/>
            <a:ext cx="740780" cy="347241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2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tx1">
                <a:lumMod val="50000"/>
                <a:lumOff val="50000"/>
              </a:schemeClr>
            </a:gs>
            <a:gs pos="100000">
              <a:schemeClr val="bg1"/>
            </a:gs>
            <a:gs pos="29000">
              <a:srgbClr val="1A4BE6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4966"/>
            <a:ext cx="9144000" cy="1487607"/>
          </a:xfrm>
          <a:effectLst>
            <a:glow rad="63500">
              <a:schemeClr val="tx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astellar" panose="020A0402060406010301" pitchFamily="18" charset="0"/>
              </a:rPr>
              <a:t>HS Boys Completion Award- Freshmen</a:t>
            </a:r>
            <a:endParaRPr lang="en-US" sz="5400" b="1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429000"/>
            <a:ext cx="6773839" cy="1283860"/>
          </a:xfrm>
        </p:spPr>
        <p:txBody>
          <a:bodyPr>
            <a:noAutofit/>
          </a:bodyPr>
          <a:lstStyle/>
          <a:p>
            <a:pPr algn="l"/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Ren </a:t>
            </a:r>
            <a:r>
              <a:rPr lang="en-US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Nees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2000">
              <a:schemeClr val="tx1">
                <a:lumMod val="50000"/>
                <a:lumOff val="50000"/>
              </a:schemeClr>
            </a:gs>
            <a:gs pos="87000">
              <a:srgbClr val="1A4B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534" y="504966"/>
            <a:ext cx="9144000" cy="1487607"/>
          </a:xfrm>
          <a:effectLst>
            <a:glow rad="63500">
              <a:schemeClr val="tx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latin typeface="Castellar" panose="020A0402060406010301" pitchFamily="18" charset="0"/>
              </a:rPr>
              <a:t>HS Boys Completion Award- Sophomores</a:t>
            </a:r>
            <a:endParaRPr lang="en-US" sz="5400" b="1" dirty="0">
              <a:solidFill>
                <a:schemeClr val="bg1">
                  <a:lumMod val="95000"/>
                </a:schemeClr>
              </a:solidFill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7015" y="2497539"/>
            <a:ext cx="6064155" cy="3371968"/>
          </a:xfrm>
        </p:spPr>
        <p:txBody>
          <a:bodyPr>
            <a:no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Matt Diamond</a:t>
            </a: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Tru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Dupee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Braden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Evjen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3158326" y="2623782"/>
            <a:ext cx="740780" cy="347241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cision 5"/>
          <p:cNvSpPr/>
          <p:nvPr/>
        </p:nvSpPr>
        <p:spPr>
          <a:xfrm>
            <a:off x="3679216" y="3429000"/>
            <a:ext cx="740780" cy="347241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6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0">
              <a:schemeClr val="bg1"/>
            </a:gs>
            <a:gs pos="13000">
              <a:schemeClr val="bg2">
                <a:lumMod val="75000"/>
              </a:schemeClr>
            </a:gs>
            <a:gs pos="100000">
              <a:srgbClr val="1A4BE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4966"/>
            <a:ext cx="9144000" cy="1487607"/>
          </a:xfrm>
          <a:effectLst>
            <a:glow rad="63500">
              <a:schemeClr val="tx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stellar" panose="020A0402060406010301" pitchFamily="18" charset="0"/>
              </a:rPr>
              <a:t>HS Boys Completion Award- juniors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584" y="2497539"/>
            <a:ext cx="9144000" cy="1655762"/>
          </a:xfrm>
        </p:spPr>
        <p:txBody>
          <a:bodyPr>
            <a:no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Connor Berg</a:t>
            </a:r>
          </a:p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Caden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Dupee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Harvey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Hill</a:t>
            </a:r>
          </a:p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Josh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Jenness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   Jacob Palumbo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3070116" y="2749754"/>
            <a:ext cx="740780" cy="347241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cision 5"/>
          <p:cNvSpPr/>
          <p:nvPr/>
        </p:nvSpPr>
        <p:spPr>
          <a:xfrm>
            <a:off x="3070116" y="3665569"/>
            <a:ext cx="740780" cy="347241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/>
          <p:cNvSpPr/>
          <p:nvPr/>
        </p:nvSpPr>
        <p:spPr>
          <a:xfrm>
            <a:off x="3070116" y="4984789"/>
            <a:ext cx="740780" cy="347241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/>
        </p:nvSpPr>
        <p:spPr>
          <a:xfrm>
            <a:off x="3070116" y="5784737"/>
            <a:ext cx="740780" cy="347241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6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BF61F9"/>
            </a:gs>
            <a:gs pos="50000">
              <a:schemeClr val="accent1">
                <a:lumMod val="5000"/>
                <a:lumOff val="95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13000">
              <a:srgbClr val="BF61F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603" y="2074458"/>
            <a:ext cx="11559653" cy="1244435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Castellar" panose="020A0402060406010301" pitchFamily="18" charset="0"/>
              </a:rPr>
              <a:t>All-Conference Honors</a:t>
            </a:r>
            <a:endParaRPr lang="en-US" b="1" dirty="0">
              <a:latin typeface="Castellar" panose="020A0402060406010301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5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accent1">
                <a:lumMod val="5000"/>
                <a:lumOff val="95000"/>
              </a:schemeClr>
            </a:gs>
            <a:gs pos="0">
              <a:schemeClr val="accent4">
                <a:lumMod val="60000"/>
                <a:lumOff val="40000"/>
              </a:schemeClr>
            </a:gs>
            <a:gs pos="100000">
              <a:srgbClr val="BF61F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120" y="312192"/>
            <a:ext cx="11602720" cy="185215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stellar" panose="020A0402060406010301" pitchFamily="18" charset="0"/>
              </a:rPr>
              <a:t>All conference honors</a:t>
            </a:r>
            <a:br>
              <a:rPr lang="en-US" b="1" dirty="0" smtClean="0">
                <a:latin typeface="Castellar" panose="020A0402060406010301" pitchFamily="18" charset="0"/>
              </a:rPr>
            </a:br>
            <a:r>
              <a:rPr lang="en-US" b="1" dirty="0" smtClean="0">
                <a:latin typeface="Castellar" panose="020A0402060406010301" pitchFamily="18" charset="0"/>
              </a:rPr>
              <a:t>3</a:t>
            </a:r>
            <a:r>
              <a:rPr lang="en-US" b="1" baseline="30000" dirty="0" smtClean="0">
                <a:latin typeface="Castellar" panose="020A0402060406010301" pitchFamily="18" charset="0"/>
              </a:rPr>
              <a:t>rd</a:t>
            </a:r>
            <a:r>
              <a:rPr lang="en-US" b="1" dirty="0" smtClean="0">
                <a:latin typeface="Castellar" panose="020A0402060406010301" pitchFamily="18" charset="0"/>
              </a:rPr>
              <a:t> place</a:t>
            </a:r>
            <a:endParaRPr lang="en-US" b="1" dirty="0"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0273" y="2476538"/>
            <a:ext cx="6416367" cy="4262044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Kylee Becker -100M Hurdles</a:t>
            </a:r>
          </a:p>
          <a:p>
            <a:pPr algn="l"/>
            <a:r>
              <a:rPr lang="en-US" sz="3200" b="1" dirty="0" smtClean="0"/>
              <a:t>Erica </a:t>
            </a:r>
            <a:r>
              <a:rPr lang="en-US" sz="3200" b="1" dirty="0" err="1" smtClean="0"/>
              <a:t>Loe</a:t>
            </a:r>
            <a:r>
              <a:rPr lang="en-US" sz="3200" b="1" dirty="0" smtClean="0"/>
              <a:t> - 800M Run</a:t>
            </a:r>
          </a:p>
          <a:p>
            <a:pPr algn="l"/>
            <a:r>
              <a:rPr lang="en-US" sz="3200" b="1" dirty="0" err="1" smtClean="0"/>
              <a:t>Brookelle</a:t>
            </a:r>
            <a:r>
              <a:rPr lang="en-US" sz="3200" b="1" dirty="0" smtClean="0"/>
              <a:t> Davis - 1600M Relay</a:t>
            </a:r>
          </a:p>
          <a:p>
            <a:pPr algn="l"/>
            <a:r>
              <a:rPr lang="en-US" sz="3200" b="1" dirty="0" smtClean="0"/>
              <a:t>Faith </a:t>
            </a:r>
            <a:r>
              <a:rPr lang="en-US" sz="3200" b="1" dirty="0" err="1" smtClean="0"/>
              <a:t>Meltz</a:t>
            </a:r>
            <a:r>
              <a:rPr lang="en-US" sz="3200" b="1" dirty="0" smtClean="0"/>
              <a:t> – 1600M Relay</a:t>
            </a:r>
          </a:p>
          <a:p>
            <a:pPr algn="l"/>
            <a:r>
              <a:rPr lang="en-US" sz="3200" b="1" dirty="0" smtClean="0"/>
              <a:t>Cassidy Stanger – 1600M Relay</a:t>
            </a:r>
          </a:p>
          <a:p>
            <a:pPr algn="l"/>
            <a:r>
              <a:rPr lang="en-US" sz="3200" b="1" dirty="0" err="1" smtClean="0"/>
              <a:t>Maddy</a:t>
            </a:r>
            <a:r>
              <a:rPr lang="en-US" sz="3200" b="1" dirty="0" smtClean="0"/>
              <a:t> Nybakke – 1600M Relay</a:t>
            </a:r>
          </a:p>
          <a:p>
            <a:pPr algn="l"/>
            <a:r>
              <a:rPr lang="en-US" sz="3200" b="1" dirty="0" smtClean="0"/>
              <a:t>Connor Berg – 3200M Run</a:t>
            </a:r>
            <a:endParaRPr lang="en-US" sz="3200" b="1" dirty="0"/>
          </a:p>
        </p:txBody>
      </p:sp>
      <p:pic>
        <p:nvPicPr>
          <p:cNvPr id="4" name="Picture 3" descr="Image result for 2ND PLACE AWARD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6"/>
          <a:stretch/>
        </p:blipFill>
        <p:spPr bwMode="auto">
          <a:xfrm>
            <a:off x="9932035" y="4297363"/>
            <a:ext cx="1995805" cy="2205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9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3000">
              <a:schemeClr val="accent1">
                <a:lumMod val="5000"/>
                <a:lumOff val="95000"/>
              </a:schemeClr>
            </a:gs>
            <a:gs pos="0">
              <a:schemeClr val="accent4">
                <a:lumMod val="60000"/>
                <a:lumOff val="40000"/>
              </a:schemeClr>
            </a:gs>
            <a:gs pos="54000">
              <a:schemeClr val="bg1">
                <a:lumMod val="85000"/>
              </a:schemeClr>
            </a:gs>
            <a:gs pos="74000">
              <a:srgbClr val="BF61F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120" y="296845"/>
            <a:ext cx="11602720" cy="185215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stellar" panose="020A0402060406010301" pitchFamily="18" charset="0"/>
              </a:rPr>
              <a:t>All conference honors</a:t>
            </a:r>
            <a:br>
              <a:rPr lang="en-US" b="1" dirty="0" smtClean="0">
                <a:latin typeface="Castellar" panose="020A0402060406010301" pitchFamily="18" charset="0"/>
              </a:rPr>
            </a:br>
            <a:r>
              <a:rPr lang="en-US" b="1" dirty="0" smtClean="0">
                <a:latin typeface="Castellar" panose="020A0402060406010301" pitchFamily="18" charset="0"/>
              </a:rPr>
              <a:t>2</a:t>
            </a:r>
            <a:r>
              <a:rPr lang="en-US" b="1" baseline="30000" dirty="0" smtClean="0">
                <a:latin typeface="Castellar" panose="020A0402060406010301" pitchFamily="18" charset="0"/>
              </a:rPr>
              <a:t>nd</a:t>
            </a:r>
            <a:r>
              <a:rPr lang="en-US" b="1" dirty="0">
                <a:latin typeface="Castellar" panose="020A0402060406010301" pitchFamily="18" charset="0"/>
              </a:rPr>
              <a:t> </a:t>
            </a:r>
            <a:r>
              <a:rPr lang="en-US" b="1" dirty="0" smtClean="0">
                <a:latin typeface="Castellar" panose="020A0402060406010301" pitchFamily="18" charset="0"/>
              </a:rPr>
              <a:t>place</a:t>
            </a:r>
            <a:endParaRPr lang="en-US" b="1" dirty="0"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480" y="2276158"/>
            <a:ext cx="5848672" cy="2653428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 smtClean="0"/>
              <a:t>Mady</a:t>
            </a:r>
            <a:r>
              <a:rPr lang="en-US" sz="3200" dirty="0" smtClean="0"/>
              <a:t> Clark – </a:t>
            </a:r>
            <a:r>
              <a:rPr lang="en-US" sz="3200" i="1" dirty="0" smtClean="0"/>
              <a:t>3200M Relay</a:t>
            </a:r>
          </a:p>
          <a:p>
            <a:pPr algn="l"/>
            <a:r>
              <a:rPr lang="en-US" sz="3200" dirty="0" smtClean="0"/>
              <a:t>Faith </a:t>
            </a:r>
            <a:r>
              <a:rPr lang="en-US" sz="3200" dirty="0" err="1" smtClean="0"/>
              <a:t>Meltz</a:t>
            </a:r>
            <a:r>
              <a:rPr lang="en-US" sz="3200" dirty="0" smtClean="0"/>
              <a:t> – </a:t>
            </a:r>
            <a:r>
              <a:rPr lang="en-US" sz="3200" i="1" dirty="0" smtClean="0"/>
              <a:t>3200M Relay</a:t>
            </a:r>
          </a:p>
          <a:p>
            <a:pPr algn="l"/>
            <a:r>
              <a:rPr lang="en-US" sz="3200" dirty="0" err="1" smtClean="0"/>
              <a:t>Maddy</a:t>
            </a:r>
            <a:r>
              <a:rPr lang="en-US" sz="3200" dirty="0" smtClean="0"/>
              <a:t> Nybakke – </a:t>
            </a:r>
            <a:r>
              <a:rPr lang="en-US" sz="3200" i="1" dirty="0" smtClean="0"/>
              <a:t>3200M Relay</a:t>
            </a:r>
          </a:p>
          <a:p>
            <a:pPr algn="l"/>
            <a:r>
              <a:rPr lang="en-US" sz="3200" dirty="0" smtClean="0"/>
              <a:t>Serenity </a:t>
            </a:r>
            <a:r>
              <a:rPr lang="en-US" sz="3200" dirty="0" err="1" smtClean="0"/>
              <a:t>Hetke</a:t>
            </a:r>
            <a:r>
              <a:rPr lang="en-US" sz="3200" dirty="0" smtClean="0"/>
              <a:t> – </a:t>
            </a:r>
            <a:r>
              <a:rPr lang="en-US" sz="3200" i="1" dirty="0" smtClean="0"/>
              <a:t>3200M Relay</a:t>
            </a:r>
          </a:p>
        </p:txBody>
      </p:sp>
      <p:pic>
        <p:nvPicPr>
          <p:cNvPr id="4" name="Picture 3" descr="Image result for 2ND PLACE AWARD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0" r="33583"/>
          <a:stretch/>
        </p:blipFill>
        <p:spPr bwMode="auto">
          <a:xfrm>
            <a:off x="10167582" y="4526005"/>
            <a:ext cx="1760257" cy="1976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35437" y="4929585"/>
            <a:ext cx="5180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Kylee Becker – </a:t>
            </a:r>
            <a:r>
              <a:rPr lang="en-US" sz="3200" i="1" dirty="0" smtClean="0"/>
              <a:t>300M Hurdles</a:t>
            </a:r>
            <a:endParaRPr lang="en-US" sz="3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126480" y="2276158"/>
            <a:ext cx="5431809" cy="224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 err="1"/>
              <a:t>Brookelle</a:t>
            </a:r>
            <a:r>
              <a:rPr lang="en-US" sz="3200" dirty="0"/>
              <a:t> Davis – </a:t>
            </a:r>
            <a:r>
              <a:rPr lang="en-US" sz="3200" i="1" dirty="0"/>
              <a:t>800M Relay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/>
              <a:t>Abby </a:t>
            </a:r>
            <a:r>
              <a:rPr lang="en-US" sz="3200" dirty="0" err="1"/>
              <a:t>Meltz</a:t>
            </a:r>
            <a:r>
              <a:rPr lang="en-US" sz="3200" dirty="0"/>
              <a:t> - </a:t>
            </a:r>
            <a:r>
              <a:rPr lang="en-US" sz="3200" i="1" dirty="0"/>
              <a:t>800M Relay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/>
              <a:t>Cassidy Stanger - </a:t>
            </a:r>
            <a:r>
              <a:rPr lang="en-US" sz="3200" i="1" dirty="0"/>
              <a:t>800M Relay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/>
              <a:t>Kylee </a:t>
            </a:r>
            <a:r>
              <a:rPr lang="en-US" sz="3200" dirty="0" err="1"/>
              <a:t>Millin</a:t>
            </a:r>
            <a:r>
              <a:rPr lang="en-US" sz="3200" dirty="0"/>
              <a:t> - </a:t>
            </a:r>
            <a:r>
              <a:rPr lang="en-US" sz="3200" i="1" dirty="0"/>
              <a:t>800M Relay</a:t>
            </a:r>
          </a:p>
        </p:txBody>
      </p:sp>
    </p:spTree>
    <p:extLst>
      <p:ext uri="{BB962C8B-B14F-4D97-AF65-F5344CB8AC3E}">
        <p14:creationId xmlns:p14="http://schemas.microsoft.com/office/powerpoint/2010/main" val="2542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1">
                <a:lumMod val="5000"/>
                <a:lumOff val="95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71000">
              <a:schemeClr val="bg1">
                <a:lumMod val="85000"/>
              </a:schemeClr>
            </a:gs>
            <a:gs pos="98000">
              <a:srgbClr val="BF61F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120" y="504966"/>
            <a:ext cx="11602720" cy="185215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stellar" panose="020A0402060406010301" pitchFamily="18" charset="0"/>
              </a:rPr>
              <a:t>All conference honors</a:t>
            </a:r>
            <a:br>
              <a:rPr lang="en-US" b="1" dirty="0" smtClean="0">
                <a:latin typeface="Castellar" panose="020A0402060406010301" pitchFamily="18" charset="0"/>
              </a:rPr>
            </a:br>
            <a:r>
              <a:rPr lang="en-US" b="1" dirty="0" smtClean="0">
                <a:latin typeface="Castellar" panose="020A0402060406010301" pitchFamily="18" charset="0"/>
              </a:rPr>
              <a:t>1</a:t>
            </a:r>
            <a:r>
              <a:rPr lang="en-US" b="1" baseline="30000" dirty="0" smtClean="0">
                <a:latin typeface="Castellar" panose="020A0402060406010301" pitchFamily="18" charset="0"/>
              </a:rPr>
              <a:t>st</a:t>
            </a:r>
            <a:r>
              <a:rPr lang="en-US" b="1" dirty="0" smtClean="0">
                <a:latin typeface="Castellar" panose="020A0402060406010301" pitchFamily="18" charset="0"/>
              </a:rPr>
              <a:t> place</a:t>
            </a:r>
            <a:endParaRPr lang="en-US" b="1" dirty="0"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4812" y="2711962"/>
            <a:ext cx="6173337" cy="3265758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Erica </a:t>
            </a:r>
            <a:r>
              <a:rPr lang="en-US" sz="3200" b="1" dirty="0" err="1" smtClean="0"/>
              <a:t>Loe</a:t>
            </a:r>
            <a:r>
              <a:rPr lang="en-US" sz="3200" b="1" dirty="0" smtClean="0"/>
              <a:t> – </a:t>
            </a:r>
            <a:r>
              <a:rPr lang="en-US" sz="3200" b="1" i="1" dirty="0" smtClean="0"/>
              <a:t>1600M Run</a:t>
            </a:r>
          </a:p>
          <a:p>
            <a:pPr algn="l"/>
            <a:endParaRPr lang="en-US" sz="3200" b="1" dirty="0" smtClean="0"/>
          </a:p>
          <a:p>
            <a:pPr algn="l"/>
            <a:r>
              <a:rPr lang="en-US" sz="3200" b="1" dirty="0" err="1" smtClean="0"/>
              <a:t>Caden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Dupee</a:t>
            </a:r>
            <a:r>
              <a:rPr lang="en-US" sz="3200" b="1" dirty="0" smtClean="0"/>
              <a:t> -</a:t>
            </a:r>
            <a:r>
              <a:rPr lang="en-US" sz="3200" b="1" i="1" dirty="0" smtClean="0"/>
              <a:t>110M Hurdles</a:t>
            </a:r>
          </a:p>
          <a:p>
            <a:pPr algn="l"/>
            <a:r>
              <a:rPr lang="en-US" sz="3200" b="1" i="1" dirty="0" smtClean="0"/>
              <a:t>		      300M Hurdles</a:t>
            </a:r>
          </a:p>
          <a:p>
            <a:pPr algn="l"/>
            <a:r>
              <a:rPr lang="en-US" sz="3200" b="1" i="1" dirty="0" smtClean="0"/>
              <a:t>		      High Jump</a:t>
            </a:r>
            <a:endParaRPr lang="en-US" sz="3200" b="1" i="1" dirty="0"/>
          </a:p>
        </p:txBody>
      </p:sp>
      <p:pic>
        <p:nvPicPr>
          <p:cNvPr id="4" name="Picture 3" descr="Image result for 2ND PLACE AWARD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95"/>
          <a:stretch/>
        </p:blipFill>
        <p:spPr bwMode="auto">
          <a:xfrm>
            <a:off x="9654540" y="4155122"/>
            <a:ext cx="2026920" cy="2205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4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96">
              <a:schemeClr val="bg1"/>
            </a:gs>
            <a:gs pos="28000">
              <a:srgbClr val="BF61F9"/>
            </a:gs>
            <a:gs pos="54000">
              <a:schemeClr val="bg1"/>
            </a:gs>
            <a:gs pos="82000">
              <a:schemeClr val="accent4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1570"/>
            <a:ext cx="10515600" cy="5385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Algerian" panose="04020705040A02060702" pitchFamily="82" charset="0"/>
              </a:rPr>
              <a:t>Completion Award</a:t>
            </a:r>
          </a:p>
          <a:p>
            <a:pPr marL="0" indent="0" algn="ctr">
              <a:buNone/>
            </a:pPr>
            <a:endParaRPr lang="en-US" sz="6600" dirty="0" smtClean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US" sz="6600" dirty="0" smtClean="0">
                <a:latin typeface="Algerian" panose="04020705040A02060702" pitchFamily="82" charset="0"/>
              </a:rPr>
              <a:t>Rising Star Award</a:t>
            </a:r>
          </a:p>
          <a:p>
            <a:pPr marL="0" indent="0" algn="ctr">
              <a:buNone/>
            </a:pPr>
            <a:endParaRPr lang="en-US" sz="6600" dirty="0" smtClean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US" sz="6600" dirty="0" smtClean="0">
                <a:latin typeface="Algerian" panose="04020705040A02060702" pitchFamily="82" charset="0"/>
              </a:rPr>
              <a:t>Lettering Award</a:t>
            </a:r>
          </a:p>
          <a:p>
            <a:pPr marL="0" indent="0" algn="ctr">
              <a:buNone/>
            </a:pPr>
            <a:endParaRPr lang="en-US" sz="6600" dirty="0"/>
          </a:p>
        </p:txBody>
      </p:sp>
      <p:sp>
        <p:nvSpPr>
          <p:cNvPr id="5" name="5-Point Star 4"/>
          <p:cNvSpPr/>
          <p:nvPr/>
        </p:nvSpPr>
        <p:spPr>
          <a:xfrm>
            <a:off x="838200" y="791570"/>
            <a:ext cx="846161" cy="832513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28856" y="2848756"/>
            <a:ext cx="846161" cy="832513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28855" y="4905942"/>
            <a:ext cx="846161" cy="832513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6960" y="1584960"/>
            <a:ext cx="9895840" cy="3007360"/>
          </a:xfrm>
        </p:spPr>
        <p:txBody>
          <a:bodyPr>
            <a:noAutofit/>
          </a:bodyPr>
          <a:lstStyle/>
          <a:p>
            <a:pPr algn="l"/>
            <a:r>
              <a:rPr lang="en-US" sz="8800" b="1" dirty="0">
                <a:latin typeface="Elephant" panose="02020904090505020303" pitchFamily="18" charset="0"/>
              </a:rPr>
              <a:t>Sectional </a:t>
            </a:r>
            <a:r>
              <a:rPr lang="en-US" sz="8800" b="1" dirty="0" smtClean="0">
                <a:latin typeface="Elephant" panose="02020904090505020303" pitchFamily="18" charset="0"/>
              </a:rPr>
              <a:t/>
            </a:r>
            <a:br>
              <a:rPr lang="en-US" sz="8800" b="1" dirty="0" smtClean="0">
                <a:latin typeface="Elephant" panose="02020904090505020303" pitchFamily="18" charset="0"/>
              </a:rPr>
            </a:br>
            <a:r>
              <a:rPr lang="en-US" sz="8800" b="1" dirty="0">
                <a:latin typeface="Elephant" panose="02020904090505020303" pitchFamily="18" charset="0"/>
              </a:rPr>
              <a:t>	</a:t>
            </a:r>
            <a:r>
              <a:rPr lang="en-US" sz="8800" b="1" dirty="0" smtClean="0">
                <a:latin typeface="Elephant" panose="02020904090505020303" pitchFamily="18" charset="0"/>
              </a:rPr>
              <a:t>			Qualifiers</a:t>
            </a:r>
            <a:endParaRPr lang="en-US" sz="8800" b="1" dirty="0">
              <a:latin typeface="Elephant" panose="020209040905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9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6000">
              <a:schemeClr val="bg1">
                <a:lumMod val="75000"/>
              </a:schemeClr>
            </a:gs>
            <a:gs pos="32000">
              <a:schemeClr val="bg1"/>
            </a:gs>
            <a:gs pos="3000">
              <a:schemeClr val="accent4">
                <a:lumMod val="60000"/>
                <a:lumOff val="40000"/>
              </a:schemeClr>
            </a:gs>
            <a:gs pos="95000">
              <a:srgbClr val="8F24B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203200"/>
            <a:ext cx="11602720" cy="136144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Sectional Qualifiers (Places 2nd - 4th)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3082" y="1767840"/>
            <a:ext cx="38623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2</a:t>
            </a:r>
            <a:r>
              <a:rPr lang="en-US" sz="4000" u="sng" baseline="30000" dirty="0" smtClean="0"/>
              <a:t>nd</a:t>
            </a:r>
            <a:r>
              <a:rPr lang="en-US" sz="4000" u="sng" dirty="0" smtClean="0"/>
              <a:t> Place</a:t>
            </a:r>
          </a:p>
          <a:p>
            <a:r>
              <a:rPr lang="en-US" sz="2800" dirty="0" smtClean="0"/>
              <a:t> 4x800 Relay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Kylee Becker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Faith </a:t>
            </a:r>
            <a:r>
              <a:rPr lang="en-US" sz="2800" dirty="0" err="1" smtClean="0"/>
              <a:t>Meltz</a:t>
            </a:r>
            <a:endParaRPr lang="en-US" sz="2800" dirty="0" smtClean="0"/>
          </a:p>
          <a:p>
            <a:r>
              <a:rPr lang="en-US" sz="2800" dirty="0" smtClean="0"/>
              <a:t>	Serenity </a:t>
            </a:r>
            <a:r>
              <a:rPr lang="en-US" sz="2800" dirty="0" err="1" smtClean="0"/>
              <a:t>Hetke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Maddy</a:t>
            </a:r>
            <a:r>
              <a:rPr lang="en-US" sz="2800" dirty="0" smtClean="0"/>
              <a:t> </a:t>
            </a:r>
            <a:r>
              <a:rPr lang="en-US" sz="2800" dirty="0" smtClean="0"/>
              <a:t>Nybakke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Mady</a:t>
            </a:r>
            <a:r>
              <a:rPr lang="en-US" sz="2800" dirty="0" smtClean="0"/>
              <a:t> Clark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Erica </a:t>
            </a:r>
            <a:r>
              <a:rPr lang="en-US" sz="2800" dirty="0" err="1" smtClean="0"/>
              <a:t>Loe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Caden</a:t>
            </a:r>
            <a:r>
              <a:rPr lang="en-US" sz="2800" dirty="0" smtClean="0"/>
              <a:t> </a:t>
            </a:r>
            <a:r>
              <a:rPr lang="en-US" sz="2800" dirty="0" err="1" smtClean="0"/>
              <a:t>Dupee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300M Hurdles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831308" y="1767840"/>
            <a:ext cx="38623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3rd Place</a:t>
            </a:r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Caden</a:t>
            </a:r>
            <a:r>
              <a:rPr lang="en-US" sz="2800" dirty="0" smtClean="0"/>
              <a:t> </a:t>
            </a:r>
            <a:r>
              <a:rPr lang="en-US" sz="2800" dirty="0" err="1" smtClean="0"/>
              <a:t>Dupee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Triple Jump</a:t>
            </a:r>
          </a:p>
          <a:p>
            <a:r>
              <a:rPr lang="en-US" sz="2800" dirty="0"/>
              <a:t>	</a:t>
            </a:r>
            <a:endParaRPr lang="en-US" sz="2800" dirty="0" smtClean="0"/>
          </a:p>
          <a:p>
            <a:r>
              <a:rPr lang="en-US" sz="2800" dirty="0" smtClean="0"/>
              <a:t>Connor Berg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3200m Run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911989" y="1767840"/>
            <a:ext cx="386231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4th Place</a:t>
            </a:r>
          </a:p>
          <a:p>
            <a:r>
              <a:rPr lang="en-US" sz="2800" dirty="0" smtClean="0"/>
              <a:t> Jacob Schilling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200m Dash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400m Dash</a:t>
            </a:r>
          </a:p>
          <a:p>
            <a:r>
              <a:rPr lang="en-US" sz="2800" dirty="0"/>
              <a:t>	</a:t>
            </a:r>
            <a:endParaRPr lang="en-US" sz="2800" dirty="0" smtClean="0"/>
          </a:p>
          <a:p>
            <a:r>
              <a:rPr lang="en-US" sz="2800" dirty="0" smtClean="0"/>
              <a:t>Megan </a:t>
            </a:r>
            <a:r>
              <a:rPr lang="en-US" sz="2800" dirty="0" err="1" smtClean="0"/>
              <a:t>Effertz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Long Jump</a:t>
            </a:r>
          </a:p>
          <a:p>
            <a:endParaRPr lang="en-US" sz="2800" dirty="0"/>
          </a:p>
          <a:p>
            <a:r>
              <a:rPr lang="en-US" sz="2800" dirty="0" smtClean="0"/>
              <a:t>Sarah </a:t>
            </a:r>
            <a:r>
              <a:rPr lang="en-US" sz="2800" dirty="0" err="1" smtClean="0"/>
              <a:t>Vollendorf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Discus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621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bg1"/>
            </a:gs>
            <a:gs pos="34000">
              <a:schemeClr val="accent4">
                <a:lumMod val="60000"/>
                <a:lumOff val="40000"/>
              </a:schemeClr>
            </a:gs>
            <a:gs pos="100000">
              <a:srgbClr val="8F24B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2400" y="416342"/>
            <a:ext cx="9367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Sectional Qualifiers </a:t>
            </a:r>
            <a:r>
              <a:rPr lang="en-US" sz="6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en-US" sz="6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Regional Champions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4968" y="2812211"/>
            <a:ext cx="66464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lgerian" panose="04020705040A02060702" pitchFamily="82" charset="0"/>
              </a:rPr>
              <a:t>Kylee Becker</a:t>
            </a:r>
          </a:p>
          <a:p>
            <a:r>
              <a:rPr lang="en-US" sz="5400" dirty="0"/>
              <a:t>	</a:t>
            </a:r>
            <a:r>
              <a:rPr lang="en-US" sz="4000" dirty="0" smtClean="0"/>
              <a:t>100m Hurdles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300m Hurdles</a:t>
            </a:r>
          </a:p>
          <a:p>
            <a:endParaRPr lang="en-US" sz="5400" dirty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241576" y="3750086"/>
            <a:ext cx="664646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lgerian" panose="04020705040A02060702" pitchFamily="82" charset="0"/>
              </a:rPr>
              <a:t>Caden</a:t>
            </a:r>
            <a:r>
              <a:rPr lang="en-US" sz="5400" dirty="0">
                <a:latin typeface="Algerian" panose="04020705040A02060702" pitchFamily="82" charset="0"/>
              </a:rPr>
              <a:t> </a:t>
            </a:r>
            <a:r>
              <a:rPr lang="en-US" sz="5400" dirty="0" err="1">
                <a:latin typeface="Algerian" panose="04020705040A02060702" pitchFamily="82" charset="0"/>
              </a:rPr>
              <a:t>Dupee</a:t>
            </a:r>
            <a:endParaRPr lang="en-US" sz="5400" dirty="0">
              <a:latin typeface="Algerian" panose="04020705040A02060702" pitchFamily="82" charset="0"/>
            </a:endParaRPr>
          </a:p>
          <a:p>
            <a:r>
              <a:rPr lang="en-US" sz="5400" dirty="0"/>
              <a:t>	</a:t>
            </a:r>
            <a:r>
              <a:rPr lang="en-US" sz="4000" dirty="0" smtClean="0"/>
              <a:t>110m </a:t>
            </a:r>
            <a:r>
              <a:rPr lang="en-US" sz="4000" dirty="0"/>
              <a:t>Hurdles</a:t>
            </a:r>
          </a:p>
          <a:p>
            <a:r>
              <a:rPr lang="en-US" sz="4000" dirty="0"/>
              <a:t>	High Jump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b="7065"/>
          <a:stretch/>
        </p:blipFill>
        <p:spPr bwMode="auto">
          <a:xfrm>
            <a:off x="9449202" y="1245579"/>
            <a:ext cx="2384447" cy="24041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96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889760"/>
            <a:ext cx="12192000" cy="1584960"/>
          </a:xfrm>
        </p:spPr>
        <p:txBody>
          <a:bodyPr>
            <a:noAutofit/>
          </a:bodyPr>
          <a:lstStyle/>
          <a:p>
            <a:pPr algn="l"/>
            <a:r>
              <a:rPr lang="en-US" sz="8000" b="1" dirty="0" smtClean="0">
                <a:latin typeface="Rockwell Extra Bold" panose="02060903040505020403" pitchFamily="18" charset="0"/>
              </a:rPr>
              <a:t>STATE </a:t>
            </a:r>
            <a:br>
              <a:rPr lang="en-US" sz="8000" b="1" dirty="0" smtClean="0">
                <a:latin typeface="Rockwell Extra Bold" panose="02060903040505020403" pitchFamily="18" charset="0"/>
              </a:rPr>
            </a:br>
            <a:r>
              <a:rPr lang="en-US" sz="8000" b="1" dirty="0" smtClean="0">
                <a:latin typeface="Rockwell Extra Bold" panose="02060903040505020403" pitchFamily="18" charset="0"/>
              </a:rPr>
              <a:t>				QUALIFIERS</a:t>
            </a:r>
            <a:endParaRPr lang="en-US" sz="8000" b="1" dirty="0">
              <a:latin typeface="Rockwell Extra Bold" panose="02060903040505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4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944" y="1414272"/>
            <a:ext cx="6918960" cy="1584960"/>
          </a:xfrm>
        </p:spPr>
        <p:txBody>
          <a:bodyPr>
            <a:noAutofit/>
          </a:bodyPr>
          <a:lstStyle/>
          <a:p>
            <a:pPr algn="l"/>
            <a:r>
              <a:rPr lang="en-US" sz="7200" b="1" dirty="0" smtClean="0">
                <a:latin typeface="Bodoni MT" panose="02070603080606020203" pitchFamily="18" charset="0"/>
              </a:rPr>
              <a:t>Kylee Becker</a:t>
            </a:r>
            <a:br>
              <a:rPr lang="en-US" sz="7200" b="1" dirty="0" smtClean="0">
                <a:latin typeface="Bodoni MT" panose="02070603080606020203" pitchFamily="18" charset="0"/>
              </a:rPr>
            </a:br>
            <a:r>
              <a:rPr lang="en-US" sz="7200" b="1" dirty="0">
                <a:latin typeface="Bodoni MT" panose="02070603080606020203" pitchFamily="18" charset="0"/>
              </a:rPr>
              <a:t>	</a:t>
            </a:r>
            <a:r>
              <a:rPr lang="en-US" sz="7200" b="1" dirty="0" smtClean="0">
                <a:solidFill>
                  <a:srgbClr val="8F24BA"/>
                </a:solidFill>
                <a:latin typeface="Bodoni MT" panose="02070603080606020203" pitchFamily="18" charset="0"/>
              </a:rPr>
              <a:t>300m Hurdles</a:t>
            </a:r>
            <a:endParaRPr lang="en-US" sz="7200" b="1" dirty="0">
              <a:solidFill>
                <a:srgbClr val="8F24BA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46904" y="3142732"/>
            <a:ext cx="9171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Bodoni MT" panose="02070603080606020203" pitchFamily="18" charset="0"/>
                <a:ea typeface="+mj-ea"/>
                <a:cs typeface="+mj-cs"/>
              </a:rPr>
              <a:t>Caden</a:t>
            </a:r>
            <a:r>
              <a:rPr lang="en-US" sz="7200" b="1" dirty="0">
                <a:latin typeface="Bodoni MT" panose="02070603080606020203" pitchFamily="18" charset="0"/>
                <a:ea typeface="+mj-ea"/>
                <a:cs typeface="+mj-cs"/>
              </a:rPr>
              <a:t> </a:t>
            </a:r>
            <a:r>
              <a:rPr lang="en-US" sz="7200" b="1" dirty="0" err="1">
                <a:latin typeface="Bodoni MT" panose="02070603080606020203" pitchFamily="18" charset="0"/>
                <a:ea typeface="+mj-ea"/>
                <a:cs typeface="+mj-cs"/>
              </a:rPr>
              <a:t>Dupee</a:t>
            </a:r>
            <a:endParaRPr lang="en-US" sz="7200" b="1" dirty="0">
              <a:latin typeface="Bodoni MT" panose="02070603080606020203" pitchFamily="18" charset="0"/>
              <a:ea typeface="+mj-ea"/>
              <a:cs typeface="+mj-cs"/>
            </a:endParaRPr>
          </a:p>
          <a:p>
            <a:r>
              <a:rPr lang="en-US" sz="7200" b="1" dirty="0">
                <a:latin typeface="Bodoni MT" panose="02070603080606020203" pitchFamily="18" charset="0"/>
                <a:ea typeface="+mj-ea"/>
                <a:cs typeface="+mj-cs"/>
              </a:rPr>
              <a:t>	</a:t>
            </a:r>
            <a:r>
              <a:rPr lang="en-US" sz="7200" b="1" dirty="0">
                <a:solidFill>
                  <a:srgbClr val="8F24BA"/>
                </a:solidFill>
                <a:latin typeface="Bodoni MT" panose="02070603080606020203" pitchFamily="18" charset="0"/>
                <a:ea typeface="+mj-ea"/>
                <a:cs typeface="+mj-cs"/>
              </a:rPr>
              <a:t>300m Hurdles</a:t>
            </a:r>
          </a:p>
          <a:p>
            <a:r>
              <a:rPr lang="en-US" sz="7200" b="1" dirty="0">
                <a:solidFill>
                  <a:srgbClr val="8F24BA"/>
                </a:solidFill>
                <a:latin typeface="Bodoni MT" panose="02070603080606020203" pitchFamily="18" charset="0"/>
                <a:ea typeface="+mj-ea"/>
                <a:cs typeface="+mj-cs"/>
              </a:rPr>
              <a:t>	Triple Jump</a:t>
            </a:r>
          </a:p>
        </p:txBody>
      </p:sp>
    </p:spTree>
    <p:extLst>
      <p:ext uri="{BB962C8B-B14F-4D97-AF65-F5344CB8AC3E}">
        <p14:creationId xmlns:p14="http://schemas.microsoft.com/office/powerpoint/2010/main" val="309862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bg1"/>
            </a:gs>
            <a:gs pos="98000">
              <a:schemeClr val="accent4">
                <a:lumMod val="60000"/>
                <a:lumOff val="40000"/>
              </a:schemeClr>
            </a:gs>
            <a:gs pos="76000">
              <a:srgbClr val="BF61F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4819" y="787864"/>
            <a:ext cx="9367520" cy="175432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astellar" panose="020A0402060406010301" pitchFamily="18" charset="0"/>
              </a:rPr>
              <a:t>Girls Newcomer of the Year Award</a:t>
            </a:r>
            <a:endParaRPr lang="en-US" sz="5400" dirty="0">
              <a:latin typeface="Castellar" panose="020A0402060406010301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92824" y="3330054"/>
            <a:ext cx="78724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dirty="0">
                <a:latin typeface="Andalus" panose="02020603050405020304" pitchFamily="18" charset="-78"/>
                <a:cs typeface="Andalus" panose="02020603050405020304" pitchFamily="18" charset="-78"/>
              </a:rPr>
              <a:t>Abby </a:t>
            </a:r>
            <a:r>
              <a:rPr lang="en-US" sz="125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Meltz</a:t>
            </a:r>
            <a:endParaRPr lang="en-US" sz="125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879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bg1"/>
            </a:gs>
            <a:gs pos="34000">
              <a:schemeClr val="bg2">
                <a:lumMod val="75000"/>
              </a:schemeClr>
            </a:gs>
            <a:gs pos="99000">
              <a:srgbClr val="1A4B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2400" y="660182"/>
            <a:ext cx="9367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astellar" panose="020A0402060406010301" pitchFamily="18" charset="0"/>
              </a:rPr>
              <a:t>Boys Newcomer of the Year Award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93075" y="3074690"/>
            <a:ext cx="85844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Tru</a:t>
            </a:r>
            <a:r>
              <a:rPr lang="en-US" sz="125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25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Dupee</a:t>
            </a:r>
            <a:endParaRPr lang="en-US" sz="125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878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4000">
              <a:schemeClr val="accent4">
                <a:lumMod val="60000"/>
                <a:lumOff val="40000"/>
              </a:schemeClr>
            </a:gs>
            <a:gs pos="9000">
              <a:srgbClr val="BF61F9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1760" y="1208822"/>
            <a:ext cx="936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>
                <a:latin typeface="Castellar" panose="020A0402060406010301" pitchFamily="18" charset="0"/>
              </a:rPr>
              <a:t>Girls Coach’s Award</a:t>
            </a:r>
            <a:endParaRPr lang="en-US" sz="5400" dirty="0">
              <a:latin typeface="Castellar" panose="020A0402060406010301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53830" y="3340974"/>
            <a:ext cx="779544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dirty="0">
                <a:latin typeface="Andalus" panose="02020603050405020304" pitchFamily="18" charset="-78"/>
                <a:cs typeface="Andalus" panose="02020603050405020304" pitchFamily="18" charset="-78"/>
              </a:rPr>
              <a:t>Erica </a:t>
            </a:r>
            <a:r>
              <a:rPr lang="en-US" sz="125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Loe</a:t>
            </a:r>
            <a:endParaRPr lang="en-US" sz="125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393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A4BE6"/>
            </a:gs>
            <a:gs pos="87000">
              <a:schemeClr val="bg1"/>
            </a:gs>
            <a:gs pos="41000">
              <a:schemeClr val="bg2">
                <a:lumMod val="90000"/>
              </a:schemeClr>
            </a:gs>
            <a:gs pos="23000">
              <a:schemeClr val="tx1">
                <a:lumMod val="50000"/>
                <a:lumOff val="5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2240" y="1572384"/>
            <a:ext cx="936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smtClean="0">
                <a:latin typeface="Castellar" panose="020A0402060406010301" pitchFamily="18" charset="0"/>
              </a:rPr>
              <a:t>boys </a:t>
            </a:r>
            <a:r>
              <a:rPr lang="en-US" sz="5400" b="1" u="sng" dirty="0">
                <a:latin typeface="Castellar" panose="020A0402060406010301" pitchFamily="18" charset="0"/>
              </a:rPr>
              <a:t>Coach’s Award</a:t>
            </a:r>
            <a:endParaRPr lang="en-US" sz="5400" u="sng" dirty="0">
              <a:latin typeface="Castellar" panose="020A0402060406010301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82889" y="3207224"/>
            <a:ext cx="1113657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dirty="0">
                <a:latin typeface="Andalus" panose="02020603050405020304" pitchFamily="18" charset="-78"/>
                <a:cs typeface="Andalus" panose="02020603050405020304" pitchFamily="18" charset="-78"/>
              </a:rPr>
              <a:t>Jacob Palumbo</a:t>
            </a:r>
          </a:p>
        </p:txBody>
      </p:sp>
    </p:spTree>
    <p:extLst>
      <p:ext uri="{BB962C8B-B14F-4D97-AF65-F5344CB8AC3E}">
        <p14:creationId xmlns:p14="http://schemas.microsoft.com/office/powerpoint/2010/main" val="23679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1733" y="277645"/>
            <a:ext cx="669394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600" b="1" dirty="0" smtClean="0">
                <a:latin typeface="Castellar" panose="020A0402060406010301" pitchFamily="18" charset="0"/>
              </a:rPr>
              <a:t>Girls MVP </a:t>
            </a:r>
            <a:r>
              <a:rPr lang="en-US" sz="7600" b="1" dirty="0">
                <a:latin typeface="Castellar" panose="020A0402060406010301" pitchFamily="18" charset="0"/>
              </a:rPr>
              <a:t>Award</a:t>
            </a:r>
            <a:endParaRPr lang="en-US" sz="7600" dirty="0">
              <a:latin typeface="Castellar" panose="020A0402060406010301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28801" y="3661011"/>
            <a:ext cx="10058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Kylee Becker</a:t>
            </a:r>
            <a:endParaRPr lang="en-US" sz="125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841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1">
                <a:lumMod val="5000"/>
                <a:lumOff val="95000"/>
              </a:schemeClr>
            </a:gs>
            <a:gs pos="100000">
              <a:schemeClr val="bg2">
                <a:lumMod val="75000"/>
              </a:schemeClr>
            </a:gs>
            <a:gs pos="8000">
              <a:srgbClr val="BF61F9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10" y="504966"/>
            <a:ext cx="10904562" cy="148760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lgerian" panose="04020705040A02060702" pitchFamily="82" charset="0"/>
              </a:rPr>
              <a:t>MS Girls 6</a:t>
            </a:r>
            <a:r>
              <a:rPr lang="en-US" b="1" baseline="30000" dirty="0" smtClean="0">
                <a:latin typeface="Algerian" panose="04020705040A02060702" pitchFamily="82" charset="0"/>
              </a:rPr>
              <a:t>th</a:t>
            </a:r>
            <a:r>
              <a:rPr lang="en-US" b="1" dirty="0" smtClean="0">
                <a:latin typeface="Algerian" panose="04020705040A02060702" pitchFamily="82" charset="0"/>
              </a:rPr>
              <a:t> Grade</a:t>
            </a:r>
            <a:br>
              <a:rPr lang="en-US" b="1" dirty="0" smtClean="0">
                <a:latin typeface="Algerian" panose="04020705040A02060702" pitchFamily="82" charset="0"/>
              </a:rPr>
            </a:br>
            <a:r>
              <a:rPr lang="en-US" b="1" dirty="0" smtClean="0">
                <a:latin typeface="Algerian" panose="04020705040A02060702" pitchFamily="82" charset="0"/>
              </a:rPr>
              <a:t>Completion Award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1922" y="2125638"/>
            <a:ext cx="3566615" cy="4599296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Lila Baker</a:t>
            </a:r>
          </a:p>
          <a:p>
            <a:pPr algn="l"/>
            <a:r>
              <a:rPr lang="en-US" sz="3200" dirty="0" smtClean="0"/>
              <a:t>Kaylynn Bentley</a:t>
            </a:r>
          </a:p>
          <a:p>
            <a:pPr algn="l"/>
            <a:r>
              <a:rPr lang="en-US" sz="3200" dirty="0" smtClean="0"/>
              <a:t>Camryn </a:t>
            </a:r>
            <a:r>
              <a:rPr lang="en-US" sz="3200" dirty="0" err="1" smtClean="0"/>
              <a:t>Closs</a:t>
            </a:r>
            <a:endParaRPr lang="en-US" sz="3200" dirty="0" smtClean="0"/>
          </a:p>
          <a:p>
            <a:pPr algn="l"/>
            <a:r>
              <a:rPr lang="en-US" sz="3200" dirty="0" err="1" smtClean="0"/>
              <a:t>Kloe</a:t>
            </a:r>
            <a:r>
              <a:rPr lang="en-US" sz="3200" dirty="0" smtClean="0"/>
              <a:t> </a:t>
            </a:r>
            <a:r>
              <a:rPr lang="en-US" sz="3200" dirty="0" err="1" smtClean="0"/>
              <a:t>Evjen</a:t>
            </a:r>
            <a:endParaRPr lang="en-US" sz="3200" dirty="0" smtClean="0"/>
          </a:p>
          <a:p>
            <a:pPr algn="l"/>
            <a:r>
              <a:rPr lang="en-US" sz="3200" dirty="0" smtClean="0"/>
              <a:t>Kaelyn </a:t>
            </a:r>
            <a:r>
              <a:rPr lang="en-US" sz="3200" dirty="0" err="1" smtClean="0"/>
              <a:t>Grotzinger</a:t>
            </a:r>
            <a:endParaRPr lang="en-US" sz="3200" dirty="0" smtClean="0"/>
          </a:p>
          <a:p>
            <a:pPr algn="l"/>
            <a:r>
              <a:rPr lang="en-US" sz="3200" dirty="0" smtClean="0"/>
              <a:t>Miranda </a:t>
            </a:r>
            <a:r>
              <a:rPr lang="en-US" sz="3200" dirty="0" err="1" smtClean="0"/>
              <a:t>Grotzinger</a:t>
            </a:r>
            <a:endParaRPr lang="en-US" sz="3200" dirty="0" smtClean="0"/>
          </a:p>
          <a:p>
            <a:pPr algn="l"/>
            <a:r>
              <a:rPr lang="en-US" sz="3200" dirty="0" smtClean="0"/>
              <a:t>Breann Hillman</a:t>
            </a:r>
          </a:p>
          <a:p>
            <a:pPr algn="l"/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64825" y="2125638"/>
            <a:ext cx="3848669" cy="396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/>
              <a:t>Abagail </a:t>
            </a:r>
            <a:r>
              <a:rPr lang="en-US" sz="3200" dirty="0" err="1"/>
              <a:t>Morrisey</a:t>
            </a:r>
            <a:endParaRPr lang="en-US" sz="32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/>
              <a:t>Taylor </a:t>
            </a:r>
            <a:r>
              <a:rPr lang="en-US" sz="3200" dirty="0" err="1"/>
              <a:t>Ptacek</a:t>
            </a:r>
            <a:endParaRPr lang="en-US" sz="32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/>
              <a:t>Shelby Smith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/>
              <a:t>Katrina Stanger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 err="1"/>
              <a:t>Asialena</a:t>
            </a:r>
            <a:r>
              <a:rPr lang="en-US" sz="3200" dirty="0"/>
              <a:t> </a:t>
            </a:r>
            <a:r>
              <a:rPr lang="en-US" sz="3200" dirty="0" err="1"/>
              <a:t>Trindal</a:t>
            </a:r>
            <a:endParaRPr lang="en-US" sz="32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 err="1"/>
              <a:t>Khianna</a:t>
            </a:r>
            <a:r>
              <a:rPr lang="en-US" sz="3200" dirty="0"/>
              <a:t> </a:t>
            </a:r>
            <a:r>
              <a:rPr lang="en-US" sz="3200" dirty="0" err="1"/>
              <a:t>Vacho</a:t>
            </a:r>
            <a:endParaRPr lang="en-US" sz="32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/>
              <a:t>Michelle </a:t>
            </a:r>
            <a:r>
              <a:rPr lang="en-US" sz="3200" dirty="0" err="1"/>
              <a:t>Wallin</a:t>
            </a:r>
            <a:endParaRPr lang="en-US" sz="3200" dirty="0"/>
          </a:p>
        </p:txBody>
      </p:sp>
      <p:sp>
        <p:nvSpPr>
          <p:cNvPr id="7" name="5-Point Star 6"/>
          <p:cNvSpPr/>
          <p:nvPr/>
        </p:nvSpPr>
        <p:spPr>
          <a:xfrm>
            <a:off x="5700215" y="5049670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9444251" y="5049670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1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71230" y="365760"/>
            <a:ext cx="66939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latin typeface="Castellar" panose="020A0402060406010301" pitchFamily="18" charset="0"/>
              </a:rPr>
              <a:t>Boys MVP </a:t>
            </a:r>
            <a:r>
              <a:rPr lang="en-US" sz="8000" b="1" dirty="0">
                <a:latin typeface="Castellar" panose="020A0402060406010301" pitchFamily="18" charset="0"/>
              </a:rPr>
              <a:t>Award</a:t>
            </a:r>
            <a:endParaRPr lang="en-US" sz="8000" dirty="0">
              <a:latin typeface="Castellar" panose="020A0402060406010301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33266" y="4084093"/>
            <a:ext cx="1018123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Caden</a:t>
            </a:r>
            <a:r>
              <a:rPr lang="en-US" sz="125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25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Dupee</a:t>
            </a:r>
            <a:endParaRPr lang="en-US" sz="125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10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203200"/>
            <a:ext cx="11602720" cy="13614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lgerian" panose="04020705040A02060702" pitchFamily="82" charset="0"/>
              </a:rPr>
              <a:t>Scholar Athlete </a:t>
            </a:r>
            <a:r>
              <a:rPr lang="en-US" dirty="0" smtClean="0">
                <a:solidFill>
                  <a:schemeClr val="bg1"/>
                </a:solidFill>
                <a:latin typeface="Algerian" panose="04020705040A02060702" pitchFamily="82" charset="0"/>
              </a:rPr>
              <a:t>Awards</a:t>
            </a:r>
            <a:endParaRPr lang="en-US" b="1" u="sng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3074" name="Picture 2" descr="Image result for scholar athle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697" y="2050672"/>
            <a:ext cx="4037965" cy="43653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3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63000">
              <a:schemeClr val="bg1"/>
            </a:gs>
            <a:gs pos="3000">
              <a:srgbClr val="8F24BA"/>
            </a:gs>
            <a:gs pos="96000">
              <a:srgbClr val="8F24B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464" y="638319"/>
            <a:ext cx="11602720" cy="136144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stellar" panose="020A0402060406010301" pitchFamily="18" charset="0"/>
              </a:rPr>
              <a:t>MS Girls Scholar </a:t>
            </a:r>
            <a:r>
              <a:rPr 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stellar" panose="020A0402060406010301" pitchFamily="18" charset="0"/>
              </a:rPr>
              <a:t>Athlete </a:t>
            </a:r>
            <a:r>
              <a:rPr lang="en-US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stellar" panose="020A0402060406010301" pitchFamily="18" charset="0"/>
              </a:rPr>
              <a:t>Awards</a:t>
            </a:r>
            <a:endParaRPr lang="en-US" sz="4800" b="1" u="sng" dirty="0">
              <a:solidFill>
                <a:schemeClr val="accent4">
                  <a:lumMod val="40000"/>
                  <a:lumOff val="60000"/>
                </a:schemeClr>
              </a:solidFill>
              <a:latin typeface="Castellar" panose="020A0402060406010301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222718" y="2185029"/>
            <a:ext cx="4501941" cy="2335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600" b="1" dirty="0" smtClean="0">
              <a:latin typeface="Californian FB" panose="0207040306080B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3545" y="2394954"/>
            <a:ext cx="32781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Kendra </a:t>
            </a:r>
            <a:r>
              <a:rPr lang="en-US" sz="2800" dirty="0" err="1" smtClean="0"/>
              <a:t>Cigan</a:t>
            </a:r>
            <a:endParaRPr lang="en-US" sz="2800" dirty="0" smtClean="0"/>
          </a:p>
          <a:p>
            <a:r>
              <a:rPr lang="en-US" sz="2800" dirty="0" smtClean="0"/>
              <a:t>Morgan Diamond</a:t>
            </a:r>
          </a:p>
          <a:p>
            <a:r>
              <a:rPr lang="en-US" sz="2800" dirty="0" smtClean="0"/>
              <a:t>Alycia Ewer</a:t>
            </a:r>
          </a:p>
          <a:p>
            <a:r>
              <a:rPr lang="en-US" sz="2800" dirty="0" smtClean="0"/>
              <a:t>Cora Gerber</a:t>
            </a:r>
          </a:p>
          <a:p>
            <a:r>
              <a:rPr lang="en-US" sz="2800" dirty="0" smtClean="0"/>
              <a:t>Mikayla </a:t>
            </a:r>
            <a:r>
              <a:rPr lang="en-US" sz="2800" dirty="0" err="1" smtClean="0"/>
              <a:t>Izdepski</a:t>
            </a:r>
            <a:endParaRPr lang="en-US" sz="2800" dirty="0" smtClean="0"/>
          </a:p>
          <a:p>
            <a:r>
              <a:rPr lang="en-US" sz="2800" dirty="0" smtClean="0"/>
              <a:t>Payton </a:t>
            </a:r>
            <a:r>
              <a:rPr lang="en-US" sz="2800" dirty="0" err="1" smtClean="0"/>
              <a:t>Kell</a:t>
            </a:r>
            <a:endParaRPr lang="en-US" sz="2800" dirty="0" smtClean="0"/>
          </a:p>
          <a:p>
            <a:r>
              <a:rPr lang="en-US" sz="2800" dirty="0" smtClean="0"/>
              <a:t>Rachel </a:t>
            </a:r>
            <a:r>
              <a:rPr lang="en-US" sz="2800" dirty="0" err="1" smtClean="0"/>
              <a:t>Kostka</a:t>
            </a:r>
            <a:endParaRPr lang="en-U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960620" y="2394954"/>
            <a:ext cx="33649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Holly </a:t>
            </a:r>
            <a:r>
              <a:rPr lang="en-US" sz="2800" dirty="0" err="1"/>
              <a:t>Rands</a:t>
            </a:r>
            <a:endParaRPr lang="en-US" sz="2800" dirty="0"/>
          </a:p>
          <a:p>
            <a:r>
              <a:rPr lang="en-US" sz="2800" dirty="0"/>
              <a:t>Madison Read</a:t>
            </a:r>
          </a:p>
          <a:p>
            <a:r>
              <a:rPr lang="en-US" sz="2800" dirty="0"/>
              <a:t>Kamia Silva</a:t>
            </a:r>
          </a:p>
          <a:p>
            <a:r>
              <a:rPr lang="en-US" sz="2800" dirty="0"/>
              <a:t>Elizabeth Thorpe</a:t>
            </a:r>
          </a:p>
          <a:p>
            <a:r>
              <a:rPr lang="en-US" sz="2800" dirty="0"/>
              <a:t>Allison Clark</a:t>
            </a:r>
          </a:p>
          <a:p>
            <a:r>
              <a:rPr lang="en-US" sz="2800" dirty="0"/>
              <a:t>Emerson Clark</a:t>
            </a:r>
          </a:p>
          <a:p>
            <a:r>
              <a:rPr lang="en-US" sz="2800" dirty="0"/>
              <a:t>Michelle </a:t>
            </a:r>
            <a:r>
              <a:rPr lang="en-US" sz="2800" dirty="0" err="1"/>
              <a:t>Gaddy</a:t>
            </a:r>
            <a:endParaRPr lang="en-US" sz="2800" dirty="0"/>
          </a:p>
          <a:p>
            <a:r>
              <a:rPr lang="en-US" sz="2800" dirty="0"/>
              <a:t>Ivy </a:t>
            </a:r>
            <a:r>
              <a:rPr lang="en-US" sz="2800" dirty="0" err="1"/>
              <a:t>Nees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556974" y="2394954"/>
            <a:ext cx="32186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Anna </a:t>
            </a:r>
            <a:r>
              <a:rPr lang="en-US" sz="2800" dirty="0" err="1"/>
              <a:t>Rolli</a:t>
            </a:r>
            <a:endParaRPr lang="en-US" sz="2800" dirty="0"/>
          </a:p>
          <a:p>
            <a:r>
              <a:rPr lang="en-US" sz="2800" dirty="0"/>
              <a:t>Callie </a:t>
            </a:r>
            <a:r>
              <a:rPr lang="en-US" sz="2800" dirty="0" err="1"/>
              <a:t>Rozak</a:t>
            </a:r>
            <a:endParaRPr lang="en-US" sz="2800" dirty="0"/>
          </a:p>
          <a:p>
            <a:r>
              <a:rPr lang="en-US" sz="2800" dirty="0"/>
              <a:t>Tristen Simon</a:t>
            </a:r>
          </a:p>
          <a:p>
            <a:r>
              <a:rPr lang="en-US" sz="2800" dirty="0" err="1"/>
              <a:t>Raemalee</a:t>
            </a:r>
            <a:r>
              <a:rPr lang="en-US" sz="2800" dirty="0"/>
              <a:t> Smith</a:t>
            </a:r>
          </a:p>
          <a:p>
            <a:r>
              <a:rPr lang="en-US" sz="2800" dirty="0"/>
              <a:t>Victoria Thorp</a:t>
            </a:r>
          </a:p>
          <a:p>
            <a:r>
              <a:rPr lang="en-US" sz="2800" dirty="0"/>
              <a:t>Miranda </a:t>
            </a:r>
            <a:r>
              <a:rPr lang="en-US" sz="2800" dirty="0" err="1"/>
              <a:t>Grotzinger</a:t>
            </a:r>
            <a:endParaRPr lang="en-US" sz="2800" dirty="0"/>
          </a:p>
          <a:p>
            <a:r>
              <a:rPr lang="en-US" sz="2800" dirty="0" err="1"/>
              <a:t>Khianna</a:t>
            </a:r>
            <a:r>
              <a:rPr lang="en-US" sz="2800" dirty="0"/>
              <a:t> </a:t>
            </a:r>
            <a:r>
              <a:rPr lang="en-US" sz="2800" dirty="0" err="1"/>
              <a:t>Vacho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444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24000">
              <a:schemeClr val="bg1">
                <a:lumMod val="95000"/>
              </a:schemeClr>
            </a:gs>
            <a:gs pos="63000">
              <a:schemeClr val="bg1"/>
            </a:gs>
            <a:gs pos="3000">
              <a:srgbClr val="5BD4FF"/>
            </a:gs>
            <a:gs pos="96000">
              <a:srgbClr val="00B0F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80" y="1075785"/>
            <a:ext cx="11602720" cy="136144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stellar" panose="020A0402060406010301" pitchFamily="18" charset="0"/>
              </a:rPr>
              <a:t>MS boys Scholar 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stellar" panose="020A0402060406010301" pitchFamily="18" charset="0"/>
              </a:rPr>
              <a:t>Athlete 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stellar" panose="020A0402060406010301" pitchFamily="18" charset="0"/>
              </a:rPr>
              <a:t/>
            </a:r>
            <a:b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stellar" panose="020A0402060406010301" pitchFamily="18" charset="0"/>
              </a:rPr>
            </a:b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stellar" panose="020A0402060406010301" pitchFamily="18" charset="0"/>
              </a:rPr>
              <a:t>Awards</a:t>
            </a:r>
            <a:endParaRPr lang="en-US" sz="4800" b="1" u="sng" dirty="0">
              <a:solidFill>
                <a:schemeClr val="tx1">
                  <a:lumMod val="95000"/>
                  <a:lumOff val="5000"/>
                </a:schemeClr>
              </a:solidFill>
              <a:latin typeface="Castellar" panose="020A0402060406010301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76144" y="2827630"/>
            <a:ext cx="3419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Isaac Cooper</a:t>
            </a:r>
          </a:p>
          <a:p>
            <a:r>
              <a:rPr lang="en-US" sz="3000" dirty="0"/>
              <a:t>Bishop Peterson</a:t>
            </a:r>
          </a:p>
          <a:p>
            <a:r>
              <a:rPr lang="en-US" sz="3000" dirty="0"/>
              <a:t>Blake Prince</a:t>
            </a:r>
          </a:p>
          <a:p>
            <a:r>
              <a:rPr lang="en-US" sz="3000" dirty="0"/>
              <a:t>Elijah </a:t>
            </a:r>
            <a:r>
              <a:rPr lang="en-US" sz="3000" dirty="0" err="1" smtClean="0"/>
              <a:t>Hendrick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6784848" y="2827630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dirty="0"/>
              <a:t>Brandon </a:t>
            </a:r>
            <a:r>
              <a:rPr lang="en-US" sz="3000" dirty="0" err="1"/>
              <a:t>Kroening</a:t>
            </a:r>
            <a:endParaRPr lang="en-US" sz="3000" dirty="0"/>
          </a:p>
          <a:p>
            <a:r>
              <a:rPr lang="en-US" sz="3000" dirty="0"/>
              <a:t>Logan </a:t>
            </a:r>
            <a:r>
              <a:rPr lang="en-US" sz="3000" dirty="0" err="1"/>
              <a:t>Poradish</a:t>
            </a:r>
            <a:endParaRPr lang="en-US" sz="3000" dirty="0"/>
          </a:p>
          <a:p>
            <a:r>
              <a:rPr lang="en-US" sz="3000" dirty="0"/>
              <a:t>Kaden Becker</a:t>
            </a:r>
          </a:p>
          <a:p>
            <a:r>
              <a:rPr lang="en-US" sz="3000" dirty="0"/>
              <a:t>Talan </a:t>
            </a:r>
            <a:r>
              <a:rPr lang="en-US" sz="3000" dirty="0" err="1"/>
              <a:t>Kell</a:t>
            </a:r>
            <a:endParaRPr lang="en-US" sz="3000" dirty="0"/>
          </a:p>
          <a:p>
            <a:r>
              <a:rPr lang="en-US" sz="3000" dirty="0"/>
              <a:t>Evan </a:t>
            </a:r>
            <a:r>
              <a:rPr lang="en-US" sz="3000" dirty="0" err="1"/>
              <a:t>Loe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233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5000">
              <a:schemeClr val="bg1">
                <a:lumMod val="95000"/>
              </a:schemeClr>
            </a:gs>
            <a:gs pos="3000">
              <a:srgbClr val="DEAEFC"/>
            </a:gs>
            <a:gs pos="71000">
              <a:schemeClr val="bg1">
                <a:lumMod val="85000"/>
              </a:schemeClr>
            </a:gs>
            <a:gs pos="95000">
              <a:srgbClr val="8F24B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304800"/>
            <a:ext cx="11602720" cy="136144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Castellar" panose="020A0402060406010301" pitchFamily="18" charset="0"/>
              </a:rPr>
              <a:t>H</a:t>
            </a:r>
            <a:r>
              <a:rPr lang="en-US" sz="4800" b="1" dirty="0" smtClean="0">
                <a:latin typeface="Castellar" panose="020A0402060406010301" pitchFamily="18" charset="0"/>
              </a:rPr>
              <a:t>S Girls Scholar </a:t>
            </a:r>
            <a:r>
              <a:rPr lang="en-US" sz="4800" b="1" dirty="0">
                <a:latin typeface="Castellar" panose="020A0402060406010301" pitchFamily="18" charset="0"/>
              </a:rPr>
              <a:t>Athlete </a:t>
            </a:r>
            <a:r>
              <a:rPr lang="en-US" sz="4800" b="1" dirty="0" smtClean="0">
                <a:latin typeface="Castellar" panose="020A0402060406010301" pitchFamily="18" charset="0"/>
              </a:rPr>
              <a:t/>
            </a:r>
            <a:br>
              <a:rPr lang="en-US" sz="4800" b="1" dirty="0" smtClean="0">
                <a:latin typeface="Castellar" panose="020A0402060406010301" pitchFamily="18" charset="0"/>
              </a:rPr>
            </a:br>
            <a:r>
              <a:rPr lang="en-US" sz="4800" b="1" dirty="0" smtClean="0">
                <a:latin typeface="Castellar" panose="020A0402060406010301" pitchFamily="18" charset="0"/>
              </a:rPr>
              <a:t>Awards</a:t>
            </a:r>
            <a:endParaRPr lang="en-US" sz="4800" b="1" u="sng" dirty="0">
              <a:latin typeface="Castellar" panose="020A0402060406010301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75046" y="1966976"/>
            <a:ext cx="4501941" cy="4886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smtClean="0">
                <a:latin typeface="Californian FB" panose="0207040306080B030204" pitchFamily="18" charset="0"/>
              </a:rPr>
              <a:t>Kylee Becker</a:t>
            </a:r>
          </a:p>
          <a:p>
            <a:pPr algn="l"/>
            <a:r>
              <a:rPr lang="en-US" sz="3600" b="1" dirty="0" smtClean="0">
                <a:latin typeface="Californian FB" panose="0207040306080B030204" pitchFamily="18" charset="0"/>
              </a:rPr>
              <a:t>Erica </a:t>
            </a:r>
            <a:r>
              <a:rPr lang="en-US" sz="3600" b="1" dirty="0" err="1" smtClean="0">
                <a:latin typeface="Californian FB" panose="0207040306080B030204" pitchFamily="18" charset="0"/>
              </a:rPr>
              <a:t>Loe</a:t>
            </a:r>
            <a:endParaRPr lang="en-US" sz="3600" b="1" dirty="0" smtClean="0">
              <a:latin typeface="Californian FB" panose="0207040306080B030204" pitchFamily="18" charset="0"/>
            </a:endParaRPr>
          </a:p>
          <a:p>
            <a:pPr algn="l"/>
            <a:r>
              <a:rPr lang="en-US" sz="3600" b="1" dirty="0">
                <a:latin typeface="Californian FB" panose="0207040306080B030204" pitchFamily="18" charset="0"/>
              </a:rPr>
              <a:t>Abby </a:t>
            </a:r>
            <a:r>
              <a:rPr lang="en-US" sz="3600" b="1" dirty="0" err="1">
                <a:latin typeface="Californian FB" panose="0207040306080B030204" pitchFamily="18" charset="0"/>
              </a:rPr>
              <a:t>Meltz</a:t>
            </a:r>
            <a:endParaRPr lang="en-US" sz="3600" b="1" dirty="0">
              <a:latin typeface="Californian FB" panose="0207040306080B030204" pitchFamily="18" charset="0"/>
            </a:endParaRPr>
          </a:p>
          <a:p>
            <a:pPr algn="l"/>
            <a:r>
              <a:rPr lang="en-US" sz="3600" b="1" dirty="0" err="1">
                <a:latin typeface="Californian FB" panose="0207040306080B030204" pitchFamily="18" charset="0"/>
              </a:rPr>
              <a:t>Maddy</a:t>
            </a:r>
            <a:r>
              <a:rPr lang="en-US" sz="3600" b="1" dirty="0">
                <a:latin typeface="Californian FB" panose="0207040306080B030204" pitchFamily="18" charset="0"/>
              </a:rPr>
              <a:t> Nybakke</a:t>
            </a:r>
          </a:p>
          <a:p>
            <a:pPr algn="l"/>
            <a:r>
              <a:rPr lang="en-US" sz="3600" b="1" dirty="0">
                <a:latin typeface="Californian FB" panose="0207040306080B030204" pitchFamily="18" charset="0"/>
              </a:rPr>
              <a:t>Rachel </a:t>
            </a:r>
            <a:r>
              <a:rPr lang="en-US" sz="3600" b="1" dirty="0" err="1" smtClean="0">
                <a:latin typeface="Californian FB" panose="0207040306080B030204" pitchFamily="18" charset="0"/>
              </a:rPr>
              <a:t>Sovacool</a:t>
            </a:r>
            <a:endParaRPr lang="en-US" sz="3600" b="1" dirty="0" smtClean="0">
              <a:latin typeface="Californian FB" panose="0207040306080B030204" pitchFamily="18" charset="0"/>
            </a:endParaRPr>
          </a:p>
          <a:p>
            <a:pPr algn="l"/>
            <a:r>
              <a:rPr lang="en-US" sz="3600" b="1" dirty="0" smtClean="0">
                <a:latin typeface="Californian FB" panose="0207040306080B030204" pitchFamily="18" charset="0"/>
              </a:rPr>
              <a:t>Madyson Clark</a:t>
            </a:r>
          </a:p>
          <a:p>
            <a:pPr algn="l"/>
            <a:r>
              <a:rPr lang="en-US" sz="3600" b="1" dirty="0" smtClean="0">
                <a:latin typeface="Californian FB" panose="0207040306080B030204" pitchFamily="18" charset="0"/>
              </a:rPr>
              <a:t>Faith </a:t>
            </a:r>
            <a:r>
              <a:rPr lang="en-US" sz="3600" b="1" dirty="0" err="1" smtClean="0">
                <a:latin typeface="Californian FB" panose="0207040306080B030204" pitchFamily="18" charset="0"/>
              </a:rPr>
              <a:t>Meltz</a:t>
            </a:r>
            <a:endParaRPr lang="en-US" sz="3600" b="1" dirty="0">
              <a:latin typeface="Californian FB" panose="0207040306080B030204" pitchFamily="18" charset="0"/>
            </a:endParaRPr>
          </a:p>
          <a:p>
            <a:pPr algn="l"/>
            <a:endParaRPr lang="en-US" sz="3600" b="1" dirty="0" smtClean="0">
              <a:latin typeface="Californian FB" panose="0207040306080B030204" pitchFamily="18" charset="0"/>
            </a:endParaRPr>
          </a:p>
          <a:p>
            <a:pPr algn="l"/>
            <a:endParaRPr lang="en-US" sz="3600" b="1" dirty="0" smtClean="0">
              <a:latin typeface="Californian FB" panose="0207040306080B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6984" y="1971040"/>
            <a:ext cx="5020056" cy="435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latin typeface="Californian FB" panose="0207040306080B030204" pitchFamily="18" charset="0"/>
              </a:rPr>
              <a:t>Kylee </a:t>
            </a:r>
            <a:r>
              <a:rPr lang="en-US" sz="3600" b="1" dirty="0" err="1">
                <a:latin typeface="Californian FB" panose="0207040306080B030204" pitchFamily="18" charset="0"/>
              </a:rPr>
              <a:t>Millin</a:t>
            </a:r>
            <a:endParaRPr lang="en-US" sz="3600" b="1" dirty="0">
              <a:latin typeface="Californian FB" panose="0207040306080B0302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latin typeface="Californian FB" panose="0207040306080B030204" pitchFamily="18" charset="0"/>
              </a:rPr>
              <a:t>Cassidy Stanger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latin typeface="Californian FB" panose="0207040306080B030204" pitchFamily="18" charset="0"/>
              </a:rPr>
              <a:t>Sarah </a:t>
            </a:r>
            <a:r>
              <a:rPr lang="en-US" sz="3600" b="1" dirty="0" err="1">
                <a:latin typeface="Californian FB" panose="0207040306080B030204" pitchFamily="18" charset="0"/>
              </a:rPr>
              <a:t>Vollendorf</a:t>
            </a:r>
            <a:endParaRPr lang="en-US" sz="3600" b="1" dirty="0">
              <a:latin typeface="Californian FB" panose="0207040306080B0302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latin typeface="Californian FB" panose="0207040306080B030204" pitchFamily="18" charset="0"/>
              </a:rPr>
              <a:t>Catherine Cleveland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latin typeface="Californian FB" panose="0207040306080B030204" pitchFamily="18" charset="0"/>
              </a:rPr>
              <a:t>Megan </a:t>
            </a:r>
            <a:r>
              <a:rPr lang="en-US" sz="3600" b="1" dirty="0" err="1">
                <a:latin typeface="Californian FB" panose="0207040306080B030204" pitchFamily="18" charset="0"/>
              </a:rPr>
              <a:t>Effertz</a:t>
            </a:r>
            <a:endParaRPr lang="en-US" sz="3600" b="1" dirty="0">
              <a:latin typeface="Californian FB" panose="0207040306080B0302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600" b="1" dirty="0" smtClean="0">
                <a:latin typeface="Californian FB" panose="0207040306080B030204" pitchFamily="18" charset="0"/>
              </a:rPr>
              <a:t>Serenity </a:t>
            </a:r>
            <a:r>
              <a:rPr lang="en-US" sz="3600" b="1" dirty="0" err="1">
                <a:latin typeface="Californian FB" panose="0207040306080B030204" pitchFamily="18" charset="0"/>
              </a:rPr>
              <a:t>Hetke</a:t>
            </a:r>
            <a:endParaRPr lang="en-US" sz="3600" b="1" dirty="0">
              <a:latin typeface="Californian FB" panose="0207040306080B0302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latin typeface="Californian FB" panose="0207040306080B030204" pitchFamily="18" charset="0"/>
              </a:rPr>
              <a:t>Vanessa </a:t>
            </a:r>
            <a:r>
              <a:rPr lang="en-US" sz="3600" b="1" dirty="0" err="1">
                <a:latin typeface="Californian FB" panose="0207040306080B030204" pitchFamily="18" charset="0"/>
              </a:rPr>
              <a:t>Loe</a:t>
            </a:r>
            <a:endParaRPr lang="en-US" sz="3600" b="1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5000">
              <a:schemeClr val="bg1">
                <a:lumMod val="95000"/>
              </a:schemeClr>
            </a:gs>
            <a:gs pos="3000">
              <a:srgbClr val="708EF0"/>
            </a:gs>
            <a:gs pos="71000">
              <a:schemeClr val="bg1">
                <a:lumMod val="85000"/>
              </a:schemeClr>
            </a:gs>
            <a:gs pos="95000">
              <a:srgbClr val="1A4B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304800"/>
            <a:ext cx="11602720" cy="136144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Castellar" panose="020A0402060406010301" pitchFamily="18" charset="0"/>
              </a:rPr>
              <a:t>H</a:t>
            </a:r>
            <a:r>
              <a:rPr lang="en-US" sz="4800" b="1" dirty="0" smtClean="0">
                <a:latin typeface="Castellar" panose="020A0402060406010301" pitchFamily="18" charset="0"/>
              </a:rPr>
              <a:t>S boys Scholar </a:t>
            </a:r>
            <a:r>
              <a:rPr lang="en-US" sz="4800" b="1" dirty="0">
                <a:latin typeface="Castellar" panose="020A0402060406010301" pitchFamily="18" charset="0"/>
              </a:rPr>
              <a:t>Athlete </a:t>
            </a:r>
            <a:r>
              <a:rPr lang="en-US" sz="4800" b="1" dirty="0" smtClean="0">
                <a:latin typeface="Castellar" panose="020A0402060406010301" pitchFamily="18" charset="0"/>
              </a:rPr>
              <a:t/>
            </a:r>
            <a:br>
              <a:rPr lang="en-US" sz="4800" b="1" dirty="0" smtClean="0">
                <a:latin typeface="Castellar" panose="020A0402060406010301" pitchFamily="18" charset="0"/>
              </a:rPr>
            </a:br>
            <a:r>
              <a:rPr lang="en-US" sz="4800" b="1" dirty="0" smtClean="0">
                <a:latin typeface="Castellar" panose="020A0402060406010301" pitchFamily="18" charset="0"/>
              </a:rPr>
              <a:t>Awards</a:t>
            </a:r>
            <a:endParaRPr lang="en-US" sz="4800" b="1" u="sng" dirty="0">
              <a:latin typeface="Castellar" panose="020A0402060406010301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53128" y="1971040"/>
            <a:ext cx="487375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Californian FB" panose="0207040306080B030204" pitchFamily="18" charset="0"/>
              </a:rPr>
              <a:t>Matt Diamond</a:t>
            </a:r>
          </a:p>
          <a:p>
            <a:r>
              <a:rPr lang="en-US" sz="4500" b="1" dirty="0" err="1">
                <a:latin typeface="Californian FB" panose="0207040306080B030204" pitchFamily="18" charset="0"/>
              </a:rPr>
              <a:t>Tru</a:t>
            </a:r>
            <a:r>
              <a:rPr lang="en-US" sz="4500" b="1" dirty="0">
                <a:latin typeface="Californian FB" panose="0207040306080B030204" pitchFamily="18" charset="0"/>
              </a:rPr>
              <a:t> </a:t>
            </a:r>
            <a:r>
              <a:rPr lang="en-US" sz="4500" b="1" dirty="0" err="1">
                <a:latin typeface="Californian FB" panose="0207040306080B030204" pitchFamily="18" charset="0"/>
              </a:rPr>
              <a:t>Dupee</a:t>
            </a:r>
            <a:endParaRPr lang="en-US" sz="4500" b="1" dirty="0">
              <a:latin typeface="Californian FB" panose="0207040306080B030204" pitchFamily="18" charset="0"/>
            </a:endParaRPr>
          </a:p>
          <a:p>
            <a:r>
              <a:rPr lang="en-US" sz="4500" b="1" dirty="0" err="1" smtClean="0">
                <a:latin typeface="Californian FB" panose="0207040306080B030204" pitchFamily="18" charset="0"/>
              </a:rPr>
              <a:t>Caden</a:t>
            </a:r>
            <a:r>
              <a:rPr lang="en-US" sz="4500" b="1" dirty="0" smtClean="0">
                <a:latin typeface="Californian FB" panose="0207040306080B030204" pitchFamily="18" charset="0"/>
              </a:rPr>
              <a:t> </a:t>
            </a:r>
            <a:r>
              <a:rPr lang="en-US" sz="4500" b="1" dirty="0" err="1">
                <a:latin typeface="Californian FB" panose="0207040306080B030204" pitchFamily="18" charset="0"/>
              </a:rPr>
              <a:t>Dupee</a:t>
            </a:r>
            <a:endParaRPr lang="en-US" sz="4500" b="1" dirty="0">
              <a:latin typeface="Californian FB" panose="0207040306080B030204" pitchFamily="18" charset="0"/>
            </a:endParaRPr>
          </a:p>
          <a:p>
            <a:r>
              <a:rPr lang="en-US" sz="4500" b="1" dirty="0">
                <a:latin typeface="Californian FB" panose="0207040306080B030204" pitchFamily="18" charset="0"/>
              </a:rPr>
              <a:t>Jacob Palumbo</a:t>
            </a:r>
          </a:p>
          <a:p>
            <a:r>
              <a:rPr lang="en-US" sz="4500" b="1" dirty="0">
                <a:latin typeface="Californian FB" panose="0207040306080B030204" pitchFamily="18" charset="0"/>
              </a:rPr>
              <a:t>Connor Berg</a:t>
            </a:r>
          </a:p>
        </p:txBody>
      </p:sp>
    </p:spTree>
    <p:extLst>
      <p:ext uri="{BB962C8B-B14F-4D97-AF65-F5344CB8AC3E}">
        <p14:creationId xmlns:p14="http://schemas.microsoft.com/office/powerpoint/2010/main" val="388225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775" y="3832567"/>
            <a:ext cx="11602720" cy="1415933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Senior </a:t>
            </a:r>
            <a:br>
              <a:rPr lang="en-US" sz="8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</a:br>
            <a:r>
              <a:rPr lang="en-US" sz="8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awards</a:t>
            </a:r>
            <a:endParaRPr lang="en-US" sz="8000" b="1" u="sng" dirty="0">
              <a:solidFill>
                <a:schemeClr val="accent4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37" y="3489963"/>
            <a:ext cx="2185527" cy="3283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45036"/>
            <a:ext cx="2206388" cy="331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11" y="194178"/>
            <a:ext cx="2335652" cy="318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/>
          <a:stretch/>
        </p:blipFill>
        <p:spPr>
          <a:xfrm>
            <a:off x="2753200" y="129051"/>
            <a:ext cx="2243205" cy="3245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8703" y="719709"/>
            <a:ext cx="2425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sto MT" panose="02040603050505030304" pitchFamily="18" charset="0"/>
              </a:rPr>
              <a:t>Catherine Clevel</a:t>
            </a:r>
            <a:r>
              <a:rPr lang="en-US" sz="4000" b="1" dirty="0">
                <a:latin typeface="Calisto MT" panose="02040603050505030304" pitchFamily="18" charset="0"/>
              </a:rPr>
              <a:t>a</a:t>
            </a:r>
            <a:r>
              <a:rPr lang="en-US" sz="4000" b="1" dirty="0" smtClean="0">
                <a:latin typeface="Calisto MT" panose="02040603050505030304" pitchFamily="18" charset="0"/>
              </a:rPr>
              <a:t>nd</a:t>
            </a:r>
            <a:endParaRPr lang="en-US" sz="4000" b="1" dirty="0">
              <a:latin typeface="Calisto MT" panose="020406030505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719708"/>
            <a:ext cx="2376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sto MT" panose="02040603050505030304" pitchFamily="18" charset="0"/>
              </a:rPr>
              <a:t>Megan </a:t>
            </a:r>
          </a:p>
          <a:p>
            <a:pPr algn="ctr"/>
            <a:r>
              <a:rPr lang="en-US" sz="4000" b="1" dirty="0" err="1" smtClean="0">
                <a:latin typeface="Calisto MT" panose="02040603050505030304" pitchFamily="18" charset="0"/>
              </a:rPr>
              <a:t>Effertz</a:t>
            </a:r>
            <a:endParaRPr lang="en-US" sz="4000" b="1" dirty="0">
              <a:latin typeface="Calisto MT" panose="02040603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6694" y="5333116"/>
            <a:ext cx="2376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sto MT" panose="02040603050505030304" pitchFamily="18" charset="0"/>
              </a:rPr>
              <a:t>Serenity</a:t>
            </a:r>
          </a:p>
          <a:p>
            <a:pPr algn="ctr"/>
            <a:r>
              <a:rPr lang="en-US" sz="4000" b="1" dirty="0" err="1" smtClean="0">
                <a:latin typeface="Calisto MT" panose="02040603050505030304" pitchFamily="18" charset="0"/>
              </a:rPr>
              <a:t>Hetke</a:t>
            </a:r>
            <a:endParaRPr lang="en-US" sz="4000" b="1" dirty="0">
              <a:latin typeface="Calisto MT" panose="020406030505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8531" y="5282072"/>
            <a:ext cx="2376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sto MT" panose="02040603050505030304" pitchFamily="18" charset="0"/>
              </a:rPr>
              <a:t>Vanessa</a:t>
            </a:r>
          </a:p>
          <a:p>
            <a:pPr algn="ctr"/>
            <a:r>
              <a:rPr lang="en-US" sz="4000" b="1" dirty="0" err="1" smtClean="0">
                <a:latin typeface="Calisto MT" panose="02040603050505030304" pitchFamily="18" charset="0"/>
              </a:rPr>
              <a:t>Loe</a:t>
            </a:r>
            <a:endParaRPr lang="en-US" sz="4000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8F2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0"/>
            <a:ext cx="11602720" cy="1097280"/>
          </a:xfrm>
        </p:spPr>
        <p:txBody>
          <a:bodyPr>
            <a:normAutofit/>
          </a:bodyPr>
          <a:lstStyle/>
          <a:p>
            <a:pPr algn="l"/>
            <a:r>
              <a:rPr lang="en-US" sz="54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Progression of the 5 Program</a:t>
            </a:r>
            <a:endParaRPr lang="en-US" sz="5400" b="1" u="sng" dirty="0">
              <a:solidFill>
                <a:schemeClr val="accent4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040" y="1280160"/>
            <a:ext cx="11277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Each athlete will . . .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•Develop or enrich a strong work ethic, with an attention to detail, which can be applied to sports, academics, and future endeavors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•Develop or enrich a mental toughness that they can apply to various situations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•Maximize their own potential and in the process help others maximize their potential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•Realize that success is a process and doesn’t happen overnight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•Leave a better person than when they started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8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This is an award that’s inside of you, and only you truly know if you achieve it.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1">
                <a:lumMod val="5000"/>
                <a:lumOff val="95000"/>
              </a:schemeClr>
            </a:gs>
            <a:gs pos="83000">
              <a:schemeClr val="bg2">
                <a:lumMod val="75000"/>
              </a:schemeClr>
            </a:gs>
            <a:gs pos="13000">
              <a:srgbClr val="BF61F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10" y="504966"/>
            <a:ext cx="10904562" cy="148760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lgerian" panose="04020705040A02060702" pitchFamily="82" charset="0"/>
              </a:rPr>
              <a:t>MS Girls 7</a:t>
            </a:r>
            <a:r>
              <a:rPr lang="en-US" b="1" baseline="30000" dirty="0" smtClean="0">
                <a:latin typeface="Algerian" panose="04020705040A02060702" pitchFamily="82" charset="0"/>
              </a:rPr>
              <a:t>th</a:t>
            </a:r>
            <a:r>
              <a:rPr lang="en-US" b="1" dirty="0" smtClean="0">
                <a:latin typeface="Algerian" panose="04020705040A02060702" pitchFamily="82" charset="0"/>
              </a:rPr>
              <a:t> Grade</a:t>
            </a:r>
            <a:br>
              <a:rPr lang="en-US" b="1" dirty="0" smtClean="0">
                <a:latin typeface="Algerian" panose="04020705040A02060702" pitchFamily="82" charset="0"/>
              </a:rPr>
            </a:br>
            <a:r>
              <a:rPr lang="en-US" b="1" dirty="0" smtClean="0">
                <a:latin typeface="Algerian" panose="04020705040A02060702" pitchFamily="82" charset="0"/>
              </a:rPr>
              <a:t>Completion Award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2048" y="2347414"/>
            <a:ext cx="3334603" cy="425810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Allison Clark</a:t>
            </a:r>
          </a:p>
          <a:p>
            <a:pPr algn="l"/>
            <a:r>
              <a:rPr lang="en-US" sz="3200" dirty="0" smtClean="0"/>
              <a:t>Emerson Clark</a:t>
            </a:r>
          </a:p>
          <a:p>
            <a:pPr algn="l"/>
            <a:r>
              <a:rPr lang="en-US" sz="3200" dirty="0" smtClean="0"/>
              <a:t>Michelle </a:t>
            </a:r>
            <a:r>
              <a:rPr lang="en-US" sz="3200" dirty="0" err="1" smtClean="0"/>
              <a:t>Gaddy</a:t>
            </a:r>
            <a:endParaRPr lang="en-US" sz="3200" dirty="0" smtClean="0"/>
          </a:p>
          <a:p>
            <a:pPr algn="l"/>
            <a:r>
              <a:rPr lang="en-US" sz="3200" dirty="0" smtClean="0"/>
              <a:t>Ivy </a:t>
            </a:r>
            <a:r>
              <a:rPr lang="en-US" sz="3200" dirty="0" err="1" smtClean="0"/>
              <a:t>Nees</a:t>
            </a:r>
            <a:endParaRPr lang="en-US" sz="3200" dirty="0" smtClean="0"/>
          </a:p>
          <a:p>
            <a:pPr algn="l"/>
            <a:r>
              <a:rPr lang="en-US" sz="3200" dirty="0" smtClean="0"/>
              <a:t>Elle </a:t>
            </a:r>
            <a:r>
              <a:rPr lang="en-US" sz="3200" dirty="0" err="1" smtClean="0"/>
              <a:t>Nisbit</a:t>
            </a:r>
            <a:endParaRPr lang="en-US" sz="3200" dirty="0" smtClean="0"/>
          </a:p>
          <a:p>
            <a:pPr algn="l"/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41911" y="2347414"/>
            <a:ext cx="34801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Anna </a:t>
            </a:r>
            <a:r>
              <a:rPr lang="en-US" sz="3200" dirty="0" err="1"/>
              <a:t>Rolli</a:t>
            </a:r>
            <a:endParaRPr lang="en-US" sz="3200" dirty="0"/>
          </a:p>
          <a:p>
            <a:r>
              <a:rPr lang="en-US" sz="3200" dirty="0"/>
              <a:t>Callie </a:t>
            </a:r>
            <a:r>
              <a:rPr lang="en-US" sz="3200" dirty="0" err="1"/>
              <a:t>Rozak</a:t>
            </a:r>
            <a:endParaRPr lang="en-US" sz="3200" dirty="0"/>
          </a:p>
          <a:p>
            <a:r>
              <a:rPr lang="en-US" sz="3200" dirty="0" smtClean="0"/>
              <a:t>Tristen Simon</a:t>
            </a:r>
          </a:p>
          <a:p>
            <a:r>
              <a:rPr lang="en-US" sz="3200" dirty="0" err="1" smtClean="0"/>
              <a:t>Raemalee</a:t>
            </a:r>
            <a:r>
              <a:rPr lang="en-US" sz="3200" dirty="0" smtClean="0"/>
              <a:t> Smith</a:t>
            </a:r>
          </a:p>
          <a:p>
            <a:r>
              <a:rPr lang="en-US" sz="3200" dirty="0" smtClean="0"/>
              <a:t>Victoria Thorpe</a:t>
            </a:r>
            <a:endParaRPr lang="en-US" sz="3200" dirty="0"/>
          </a:p>
        </p:txBody>
      </p:sp>
      <p:sp>
        <p:nvSpPr>
          <p:cNvPr id="6" name="5-Point Star 5"/>
          <p:cNvSpPr/>
          <p:nvPr/>
        </p:nvSpPr>
        <p:spPr>
          <a:xfrm>
            <a:off x="4681177" y="2347414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017821" y="2920619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186143" y="3534770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955571" y="4125035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532120" y="2497539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700442" y="2947915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9089401" y="3474560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9512484" y="3947114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9355538" y="4424786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bg2">
                <a:lumMod val="75000"/>
              </a:schemeClr>
            </a:gs>
            <a:gs pos="45000">
              <a:schemeClr val="bg1"/>
            </a:gs>
            <a:gs pos="16000">
              <a:srgbClr val="BF61F9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10" y="504966"/>
            <a:ext cx="10904562" cy="148760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lgerian" panose="04020705040A02060702" pitchFamily="82" charset="0"/>
              </a:rPr>
              <a:t>MS Girls 8</a:t>
            </a:r>
            <a:r>
              <a:rPr lang="en-US" b="1" baseline="30000" dirty="0" smtClean="0">
                <a:latin typeface="Algerian" panose="04020705040A02060702" pitchFamily="82" charset="0"/>
              </a:rPr>
              <a:t>th</a:t>
            </a:r>
            <a:r>
              <a:rPr lang="en-US" b="1" dirty="0" smtClean="0">
                <a:latin typeface="Algerian" panose="04020705040A02060702" pitchFamily="82" charset="0"/>
              </a:rPr>
              <a:t> Grade</a:t>
            </a:r>
            <a:br>
              <a:rPr lang="en-US" b="1" dirty="0" smtClean="0">
                <a:latin typeface="Algerian" panose="04020705040A02060702" pitchFamily="82" charset="0"/>
              </a:rPr>
            </a:br>
            <a:r>
              <a:rPr lang="en-US" b="1" dirty="0" smtClean="0">
                <a:latin typeface="Algerian" panose="04020705040A02060702" pitchFamily="82" charset="0"/>
              </a:rPr>
              <a:t>Completion Award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6292" y="2461196"/>
            <a:ext cx="3361899" cy="425810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Kendra </a:t>
            </a:r>
            <a:r>
              <a:rPr lang="en-US" sz="3200" dirty="0" err="1" smtClean="0"/>
              <a:t>Cigan</a:t>
            </a:r>
            <a:r>
              <a:rPr lang="en-US" sz="3200" dirty="0" smtClean="0"/>
              <a:t> </a:t>
            </a:r>
          </a:p>
          <a:p>
            <a:pPr algn="l"/>
            <a:r>
              <a:rPr lang="en-US" sz="3200" dirty="0" smtClean="0"/>
              <a:t>Anna Crick</a:t>
            </a:r>
          </a:p>
          <a:p>
            <a:pPr algn="l"/>
            <a:r>
              <a:rPr lang="en-US" sz="3200" dirty="0" smtClean="0"/>
              <a:t>Morgan Diamond</a:t>
            </a:r>
          </a:p>
          <a:p>
            <a:pPr algn="l"/>
            <a:r>
              <a:rPr lang="en-US" sz="3200" dirty="0" smtClean="0"/>
              <a:t>Alycia Ewer</a:t>
            </a:r>
          </a:p>
          <a:p>
            <a:pPr algn="l"/>
            <a:r>
              <a:rPr lang="en-US" sz="3200" dirty="0" smtClean="0"/>
              <a:t>Cora Gerber</a:t>
            </a:r>
          </a:p>
          <a:p>
            <a:pPr algn="l"/>
            <a:r>
              <a:rPr lang="en-US" sz="3200" dirty="0" smtClean="0"/>
              <a:t>Mikayla </a:t>
            </a:r>
            <a:r>
              <a:rPr lang="en-US" sz="3200" dirty="0" err="1" smtClean="0"/>
              <a:t>Izdepski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0871" y="2497539"/>
            <a:ext cx="3207224" cy="3885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/>
              <a:t>Payton </a:t>
            </a:r>
            <a:r>
              <a:rPr lang="en-US" sz="3200" dirty="0" err="1"/>
              <a:t>Kell</a:t>
            </a:r>
            <a:endParaRPr lang="en-US" sz="32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/>
              <a:t>Rachel </a:t>
            </a:r>
            <a:r>
              <a:rPr lang="en-US" sz="3200" dirty="0" err="1"/>
              <a:t>Kostka</a:t>
            </a:r>
            <a:endParaRPr lang="en-US" sz="32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/>
              <a:t>Holly </a:t>
            </a:r>
            <a:r>
              <a:rPr lang="en-US" sz="3200" dirty="0" err="1"/>
              <a:t>Rands</a:t>
            </a:r>
            <a:endParaRPr lang="en-US" sz="32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/>
              <a:t>Madison Read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/>
              <a:t>Kamia Silva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/>
              <a:t>Elizabeth Thorpe</a:t>
            </a:r>
          </a:p>
          <a:p>
            <a:endParaRPr lang="en-US" sz="3200" dirty="0"/>
          </a:p>
        </p:txBody>
      </p:sp>
      <p:sp>
        <p:nvSpPr>
          <p:cNvPr id="6" name="5-Point Star 5"/>
          <p:cNvSpPr/>
          <p:nvPr/>
        </p:nvSpPr>
        <p:spPr>
          <a:xfrm>
            <a:off x="4908644" y="2593073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815385" y="4844953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481850" y="5418160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740322" y="4244450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661547" y="3725835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543567" y="3098039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9057564" y="2565776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9431739" y="3125332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9146273" y="3657591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9575040" y="4289996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9095095" y="4870022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0069773" y="5441006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1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00B0F0"/>
            </a:gs>
            <a:gs pos="53000">
              <a:schemeClr val="bg1"/>
            </a:gs>
            <a:gs pos="16000">
              <a:schemeClr val="accent1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10" y="504966"/>
            <a:ext cx="10904562" cy="148760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pperplate Gothic Bold" panose="020E0705020206020404" pitchFamily="34" charset="0"/>
              </a:rPr>
              <a:t>MS Boys </a:t>
            </a:r>
            <a:r>
              <a:rPr lang="en-US" b="1" dirty="0">
                <a:latin typeface="Copperplate Gothic Bold" panose="020E0705020206020404" pitchFamily="34" charset="0"/>
              </a:rPr>
              <a:t>6</a:t>
            </a:r>
            <a:r>
              <a:rPr lang="en-US" b="1" baseline="30000" dirty="0" smtClean="0">
                <a:latin typeface="Copperplate Gothic Bold" panose="020E0705020206020404" pitchFamily="34" charset="0"/>
              </a:rPr>
              <a:t>th</a:t>
            </a:r>
            <a:r>
              <a:rPr lang="en-US" b="1" dirty="0" smtClean="0">
                <a:latin typeface="Copperplate Gothic Bold" panose="020E0705020206020404" pitchFamily="34" charset="0"/>
              </a:rPr>
              <a:t> Grade</a:t>
            </a:r>
            <a:br>
              <a:rPr lang="en-US" b="1" dirty="0" smtClean="0">
                <a:latin typeface="Copperplate Gothic Bold" panose="020E0705020206020404" pitchFamily="34" charset="0"/>
              </a:rPr>
            </a:br>
            <a:r>
              <a:rPr lang="en-US" b="1" dirty="0" smtClean="0">
                <a:latin typeface="Copperplate Gothic Bold" panose="020E0705020206020404" pitchFamily="34" charset="0"/>
              </a:rPr>
              <a:t>Completion Award</a:t>
            </a:r>
            <a:endParaRPr lang="en-US" b="1" dirty="0"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603" y="2251881"/>
            <a:ext cx="4003343" cy="425810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Riley Anderson</a:t>
            </a:r>
          </a:p>
          <a:p>
            <a:pPr algn="l"/>
            <a:r>
              <a:rPr lang="en-US" sz="3200" dirty="0" smtClean="0"/>
              <a:t>Kaden Becker</a:t>
            </a:r>
          </a:p>
          <a:p>
            <a:pPr algn="l"/>
            <a:r>
              <a:rPr lang="en-US" sz="3200" dirty="0" smtClean="0"/>
              <a:t>Ethan Cooper</a:t>
            </a:r>
          </a:p>
          <a:p>
            <a:pPr algn="l"/>
            <a:r>
              <a:rPr lang="en-US" sz="3200" dirty="0" smtClean="0"/>
              <a:t>Mateo </a:t>
            </a:r>
            <a:r>
              <a:rPr lang="en-US" sz="3200" dirty="0" err="1" smtClean="0"/>
              <a:t>DeJesus</a:t>
            </a:r>
            <a:r>
              <a:rPr lang="en-US" sz="3200" dirty="0" smtClean="0"/>
              <a:t>-Bowles</a:t>
            </a:r>
          </a:p>
          <a:p>
            <a:pPr algn="l"/>
            <a:r>
              <a:rPr lang="en-US" sz="3200" dirty="0" smtClean="0"/>
              <a:t>Weston Fuse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05767" y="2852381"/>
            <a:ext cx="3862317" cy="224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/>
              <a:t>Talan </a:t>
            </a:r>
            <a:r>
              <a:rPr lang="en-US" sz="3200" dirty="0" err="1"/>
              <a:t>Kell</a:t>
            </a:r>
            <a:endParaRPr lang="en-US" sz="32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/>
              <a:t>Evan </a:t>
            </a:r>
            <a:r>
              <a:rPr lang="en-US" sz="3200" dirty="0" err="1"/>
              <a:t>Loe</a:t>
            </a:r>
            <a:endParaRPr lang="en-US" sz="32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/>
              <a:t>Hayden </a:t>
            </a:r>
            <a:r>
              <a:rPr lang="en-US" sz="3200" dirty="0" err="1"/>
              <a:t>Stoneberg</a:t>
            </a:r>
            <a:endParaRPr lang="en-US" sz="32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/>
              <a:t>Zach </a:t>
            </a:r>
            <a:r>
              <a:rPr lang="en-US" sz="3200" dirty="0" err="1"/>
              <a:t>Wojcik</a:t>
            </a:r>
            <a:endParaRPr lang="en-US" sz="3200" dirty="0"/>
          </a:p>
        </p:txBody>
      </p:sp>
      <p:sp>
        <p:nvSpPr>
          <p:cNvPr id="6" name="5-Point Star 5"/>
          <p:cNvSpPr/>
          <p:nvPr/>
        </p:nvSpPr>
        <p:spPr>
          <a:xfrm>
            <a:off x="4417325" y="2320118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221708" y="2906972"/>
            <a:ext cx="363939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629934" y="2906972"/>
            <a:ext cx="309350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588991" y="3514298"/>
            <a:ext cx="313899" cy="320722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00B0F0"/>
            </a:gs>
            <a:gs pos="53000">
              <a:schemeClr val="bg1"/>
            </a:gs>
            <a:gs pos="16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750" y="423686"/>
            <a:ext cx="10904562" cy="1487607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Copperplate Gothic Bold" panose="020E0705020206020404" pitchFamily="34" charset="0"/>
              </a:rPr>
              <a:t>MS Boys 7th Grade</a:t>
            </a:r>
            <a:br>
              <a:rPr lang="en-US" sz="5400" b="1" dirty="0">
                <a:latin typeface="Copperplate Gothic Bold" panose="020E0705020206020404" pitchFamily="34" charset="0"/>
              </a:rPr>
            </a:br>
            <a:r>
              <a:rPr lang="en-US" sz="5400" b="1" dirty="0">
                <a:latin typeface="Copperplate Gothic Bold" panose="020E0705020206020404" pitchFamily="34" charset="0"/>
              </a:rPr>
              <a:t>Completion Award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1780" y="2755603"/>
            <a:ext cx="4330890" cy="425810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Marcus Hanson</a:t>
            </a:r>
          </a:p>
          <a:p>
            <a:pPr algn="l"/>
            <a:r>
              <a:rPr lang="en-US" sz="3200" dirty="0" smtClean="0"/>
              <a:t>Elijah </a:t>
            </a:r>
            <a:r>
              <a:rPr lang="en-US" sz="3200" dirty="0" err="1" smtClean="0"/>
              <a:t>Hendrick</a:t>
            </a:r>
            <a:endParaRPr lang="en-US" sz="3200" dirty="0" smtClean="0"/>
          </a:p>
          <a:p>
            <a:pPr algn="l"/>
            <a:r>
              <a:rPr lang="en-US" sz="3200" dirty="0" smtClean="0"/>
              <a:t>Brandon </a:t>
            </a:r>
            <a:r>
              <a:rPr lang="en-US" sz="3200" dirty="0" err="1" smtClean="0"/>
              <a:t>Kroening</a:t>
            </a:r>
            <a:endParaRPr lang="en-US" sz="3200" dirty="0" smtClean="0"/>
          </a:p>
          <a:p>
            <a:pPr algn="l"/>
            <a:r>
              <a:rPr lang="en-US" sz="3200" dirty="0" smtClean="0"/>
              <a:t>Logan </a:t>
            </a:r>
            <a:r>
              <a:rPr lang="en-US" sz="3200" dirty="0" err="1" smtClean="0"/>
              <a:t>Poradish</a:t>
            </a:r>
            <a:endParaRPr lang="en-US" sz="3200" dirty="0" smtClean="0"/>
          </a:p>
          <a:p>
            <a:pPr algn="l"/>
            <a:r>
              <a:rPr lang="en-US" sz="3200" dirty="0" smtClean="0"/>
              <a:t>Jeremiah Sanderson</a:t>
            </a:r>
          </a:p>
          <a:p>
            <a:pPr algn="l"/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333261" y="3368539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7597117" y="3942350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164939" y="4557711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00B0F0"/>
            </a:gs>
            <a:gs pos="53000">
              <a:schemeClr val="bg1"/>
            </a:gs>
            <a:gs pos="13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10" y="504966"/>
            <a:ext cx="10904562" cy="1487607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Copperplate Gothic Bold" panose="020E0705020206020404" pitchFamily="34" charset="0"/>
              </a:rPr>
              <a:t>MS Boys 8th Grade</a:t>
            </a:r>
            <a:br>
              <a:rPr lang="en-US" sz="5400" b="1" dirty="0">
                <a:latin typeface="Copperplate Gothic Bold" panose="020E0705020206020404" pitchFamily="34" charset="0"/>
              </a:rPr>
            </a:br>
            <a:r>
              <a:rPr lang="en-US" sz="5400" b="1" dirty="0">
                <a:latin typeface="Copperplate Gothic Bold" panose="020E0705020206020404" pitchFamily="34" charset="0"/>
              </a:rPr>
              <a:t>Completion Award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0487" y="2724912"/>
            <a:ext cx="9144000" cy="42581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Isaac Cooper</a:t>
            </a:r>
          </a:p>
          <a:p>
            <a:r>
              <a:rPr lang="en-US" sz="3200" dirty="0" smtClean="0"/>
              <a:t>Ashton </a:t>
            </a:r>
            <a:r>
              <a:rPr lang="en-US" sz="3200" dirty="0" err="1" smtClean="0"/>
              <a:t>Gwiazda</a:t>
            </a:r>
            <a:endParaRPr lang="en-US" sz="3200" dirty="0" smtClean="0"/>
          </a:p>
          <a:p>
            <a:r>
              <a:rPr lang="en-US" sz="3200" dirty="0" smtClean="0"/>
              <a:t>Bishop Peterson</a:t>
            </a:r>
          </a:p>
          <a:p>
            <a:r>
              <a:rPr lang="en-US" sz="3200" dirty="0" smtClean="0"/>
              <a:t>Blake Prince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196236" y="2765854"/>
            <a:ext cx="336644" cy="30025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7345223" y="3841754"/>
            <a:ext cx="375314" cy="311624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196236" y="4526416"/>
            <a:ext cx="375314" cy="311624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500">
              <a:schemeClr val="accent4"/>
            </a:gs>
            <a:gs pos="43000">
              <a:schemeClr val="bg1"/>
            </a:gs>
            <a:gs pos="0">
              <a:srgbClr val="9F5FCF"/>
            </a:gs>
            <a:gs pos="100000">
              <a:srgbClr val="BF61F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0385"/>
            <a:ext cx="9144000" cy="1487607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Castellar" panose="020A0402060406010301" pitchFamily="18" charset="0"/>
              </a:rPr>
              <a:t>HS Girls Completion Award- Freshmen</a:t>
            </a:r>
            <a:endParaRPr lang="en-US" sz="5400" b="1" dirty="0">
              <a:latin typeface="Castellar" panose="020A0402060406010301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36332" y="2751219"/>
            <a:ext cx="48148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lifornian FB" panose="0207040306080B030204" pitchFamily="18" charset="0"/>
              </a:rPr>
              <a:t>Abby </a:t>
            </a:r>
            <a:r>
              <a:rPr lang="en-US" sz="4400" b="1" dirty="0" err="1">
                <a:latin typeface="Californian FB" panose="0207040306080B030204" pitchFamily="18" charset="0"/>
              </a:rPr>
              <a:t>Meltz</a:t>
            </a:r>
            <a:endParaRPr lang="en-US" sz="4400" b="1" dirty="0">
              <a:latin typeface="Californian FB" panose="0207040306080B030204" pitchFamily="18" charset="0"/>
            </a:endParaRPr>
          </a:p>
          <a:p>
            <a:r>
              <a:rPr lang="en-US" sz="4400" b="1" dirty="0" err="1">
                <a:latin typeface="Californian FB" panose="0207040306080B030204" pitchFamily="18" charset="0"/>
              </a:rPr>
              <a:t>Maddy</a:t>
            </a:r>
            <a:r>
              <a:rPr lang="en-US" sz="4400" b="1" dirty="0">
                <a:latin typeface="Californian FB" panose="0207040306080B030204" pitchFamily="18" charset="0"/>
              </a:rPr>
              <a:t> Nybakke</a:t>
            </a:r>
          </a:p>
          <a:p>
            <a:r>
              <a:rPr lang="en-US" sz="4400" b="1" dirty="0">
                <a:latin typeface="Californian FB" panose="0207040306080B030204" pitchFamily="18" charset="0"/>
              </a:rPr>
              <a:t>Rachel </a:t>
            </a:r>
            <a:r>
              <a:rPr lang="en-US" sz="4400" b="1" dirty="0" err="1">
                <a:latin typeface="Californian FB" panose="0207040306080B030204" pitchFamily="18" charset="0"/>
              </a:rPr>
              <a:t>Sovacool</a:t>
            </a:r>
            <a:endParaRPr lang="en-US" sz="4400" b="1" dirty="0">
              <a:latin typeface="Californian FB" panose="0207040306080B030204" pitchFamily="18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947389" y="2577598"/>
            <a:ext cx="740780" cy="347241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/>
          <p:cNvSpPr/>
          <p:nvPr/>
        </p:nvSpPr>
        <p:spPr>
          <a:xfrm>
            <a:off x="947389" y="4762015"/>
            <a:ext cx="740780" cy="347241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/>
        </p:nvSpPr>
        <p:spPr>
          <a:xfrm>
            <a:off x="5991950" y="2950437"/>
            <a:ext cx="740780" cy="347241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/>
          <p:cNvSpPr/>
          <p:nvPr/>
        </p:nvSpPr>
        <p:spPr>
          <a:xfrm>
            <a:off x="5977128" y="3584532"/>
            <a:ext cx="740780" cy="347241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/>
          <p:cNvSpPr/>
          <p:nvPr/>
        </p:nvSpPr>
        <p:spPr>
          <a:xfrm>
            <a:off x="5991950" y="4267991"/>
            <a:ext cx="740780" cy="347241"/>
          </a:xfrm>
          <a:prstGeom prst="flowChartDecisi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831278" y="2428377"/>
            <a:ext cx="4501941" cy="3999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 smtClean="0">
                <a:latin typeface="Californian FB" panose="0207040306080B030204" pitchFamily="18" charset="0"/>
              </a:rPr>
              <a:t>Kylee Becker</a:t>
            </a:r>
          </a:p>
          <a:p>
            <a:pPr algn="l"/>
            <a:r>
              <a:rPr lang="en-US" sz="4400" b="1" smtClean="0">
                <a:latin typeface="Californian FB" panose="0207040306080B030204" pitchFamily="18" charset="0"/>
              </a:rPr>
              <a:t>Lacey </a:t>
            </a:r>
            <a:r>
              <a:rPr lang="en-US" sz="4400" b="1" dirty="0" smtClean="0">
                <a:latin typeface="Californian FB" panose="0207040306080B030204" pitchFamily="18" charset="0"/>
              </a:rPr>
              <a:t>Fuse</a:t>
            </a:r>
          </a:p>
          <a:p>
            <a:pPr algn="l"/>
            <a:r>
              <a:rPr lang="en-US" sz="4400" b="1" dirty="0" smtClean="0">
                <a:latin typeface="Californian FB" panose="0207040306080B030204" pitchFamily="18" charset="0"/>
              </a:rPr>
              <a:t>Kitara </a:t>
            </a:r>
            <a:r>
              <a:rPr lang="en-US" sz="4400" b="1" dirty="0" err="1" smtClean="0">
                <a:latin typeface="Californian FB" panose="0207040306080B030204" pitchFamily="18" charset="0"/>
              </a:rPr>
              <a:t>Fye</a:t>
            </a:r>
            <a:endParaRPr lang="en-US" sz="4400" b="1" dirty="0" smtClean="0">
              <a:latin typeface="Californian FB" panose="0207040306080B030204" pitchFamily="18" charset="0"/>
            </a:endParaRPr>
          </a:p>
          <a:p>
            <a:pPr algn="l"/>
            <a:r>
              <a:rPr lang="en-US" sz="4400" b="1" dirty="0" smtClean="0">
                <a:latin typeface="Californian FB" panose="0207040306080B030204" pitchFamily="18" charset="0"/>
              </a:rPr>
              <a:t>Erica </a:t>
            </a:r>
            <a:r>
              <a:rPr lang="en-US" sz="4400" b="1" dirty="0" err="1" smtClean="0">
                <a:latin typeface="Californian FB" panose="0207040306080B030204" pitchFamily="18" charset="0"/>
              </a:rPr>
              <a:t>Loe</a:t>
            </a:r>
            <a:endParaRPr lang="en-US" sz="4400" b="1" dirty="0" smtClean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0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617</Words>
  <Application>Microsoft Office PowerPoint</Application>
  <PresentationFormat>Widescreen</PresentationFormat>
  <Paragraphs>250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Algerian</vt:lpstr>
      <vt:lpstr>Andalus</vt:lpstr>
      <vt:lpstr>Arial</vt:lpstr>
      <vt:lpstr>Baskerville Old Face</vt:lpstr>
      <vt:lpstr>Bodoni MT</vt:lpstr>
      <vt:lpstr>Calibri</vt:lpstr>
      <vt:lpstr>Calibri Light</vt:lpstr>
      <vt:lpstr>Californian FB</vt:lpstr>
      <vt:lpstr>Calisto MT</vt:lpstr>
      <vt:lpstr>Castellar</vt:lpstr>
      <vt:lpstr>Copperplate Gothic Bold</vt:lpstr>
      <vt:lpstr>Elephant</vt:lpstr>
      <vt:lpstr>Rockwell Extra Bold</vt:lpstr>
      <vt:lpstr>Office Theme</vt:lpstr>
      <vt:lpstr>Welcome  to the 2018  Ladysmith Track &amp; Field Awards  Ceremony</vt:lpstr>
      <vt:lpstr>PowerPoint Presentation</vt:lpstr>
      <vt:lpstr>MS Girls 6th Grade Completion Award</vt:lpstr>
      <vt:lpstr>MS Girls 7th Grade Completion Award</vt:lpstr>
      <vt:lpstr>MS Girls 8th Grade Completion Award</vt:lpstr>
      <vt:lpstr>MS Boys 6th Grade Completion Award</vt:lpstr>
      <vt:lpstr>MS Boys 7th Grade Completion Award</vt:lpstr>
      <vt:lpstr>MS Boys 8th Grade Completion Award</vt:lpstr>
      <vt:lpstr>HS Girls Completion Award- Freshmen</vt:lpstr>
      <vt:lpstr>HS Girls Completion Award- Sophomores</vt:lpstr>
      <vt:lpstr>HS Girls Completion Award- Juniors</vt:lpstr>
      <vt:lpstr>HS Girls Completion Award- Seniors</vt:lpstr>
      <vt:lpstr>HS Boys Completion Award- Freshmen</vt:lpstr>
      <vt:lpstr>HS Boys Completion Award- Sophomores</vt:lpstr>
      <vt:lpstr>HS Boys Completion Award- juniors</vt:lpstr>
      <vt:lpstr>All-Conference Honors</vt:lpstr>
      <vt:lpstr>All conference honors 3rd place</vt:lpstr>
      <vt:lpstr>All conference honors 2nd place</vt:lpstr>
      <vt:lpstr>All conference honors 1st place</vt:lpstr>
      <vt:lpstr>Sectional      Qualifiers</vt:lpstr>
      <vt:lpstr>Sectional Qualifiers (Places 2nd - 4th)</vt:lpstr>
      <vt:lpstr>PowerPoint Presentation</vt:lpstr>
      <vt:lpstr>STATE      QUALIFIERS</vt:lpstr>
      <vt:lpstr>Kylee Becker  300m Hurdles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Scholar Athlete Awards</vt:lpstr>
      <vt:lpstr>MS Girls Scholar Athlete Awards</vt:lpstr>
      <vt:lpstr>MS boys Scholar Athlete  Awards</vt:lpstr>
      <vt:lpstr>HS Girls Scholar Athlete  Awards</vt:lpstr>
      <vt:lpstr>HS boys Scholar Athlete  Awards</vt:lpstr>
      <vt:lpstr>Senior  awards</vt:lpstr>
      <vt:lpstr>Progression of the 5 Program</vt:lpstr>
    </vt:vector>
  </TitlesOfParts>
  <Company>School district of Ladysmith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Becker</dc:creator>
  <cp:lastModifiedBy>%username%</cp:lastModifiedBy>
  <cp:revision>136</cp:revision>
  <dcterms:created xsi:type="dcterms:W3CDTF">2018-05-07T20:35:22Z</dcterms:created>
  <dcterms:modified xsi:type="dcterms:W3CDTF">2018-05-29T15:57:59Z</dcterms:modified>
</cp:coreProperties>
</file>